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0E7FC25-BE31-F743-9CAC-98A2B61B34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0" i="0" u="none" strike="noStrike" dirty="0">
                <a:solidFill>
                  <a:srgbClr val="009258"/>
                </a:solidFill>
                <a:effectLst/>
                <a:latin typeface="PFCentroSansPro-Reg"/>
              </a:rPr>
              <a:t>Автомобильные подкладные весы </a:t>
            </a:r>
            <a:r>
              <a:rPr lang="ru-RU" b="0" i="0" u="none" strike="noStrike" dirty="0" err="1">
                <a:solidFill>
                  <a:srgbClr val="009258"/>
                </a:solidFill>
                <a:effectLst/>
                <a:latin typeface="PFCentroSansPro-Reg"/>
              </a:rPr>
              <a:t>поосного</a:t>
            </a:r>
            <a:r>
              <a:rPr lang="ru-RU" b="0" i="0" u="none" strike="noStrike" dirty="0">
                <a:solidFill>
                  <a:srgbClr val="009258"/>
                </a:solidFill>
                <a:effectLst/>
                <a:latin typeface="PFCentroSansPro-Reg"/>
              </a:rPr>
              <a:t> взвешивания </a:t>
            </a:r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F734FFAF-EF0C-0444-A3D8-C1A1A3658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00" y="4017071"/>
            <a:ext cx="3665219" cy="2077666"/>
          </a:xfrm>
          <a:prstGeom prst="rect">
            <a:avLst/>
          </a:prstGeom>
        </p:spPr>
      </p:pic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33104C2B-43EB-6B4A-93F2-30BC0A34F1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359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A0505-33EE-214D-ABA6-951CA43B4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4298334" cy="660400"/>
          </a:xfrm>
        </p:spPr>
        <p:txBody>
          <a:bodyPr/>
          <a:lstStyle/>
          <a:p>
            <a:r>
              <a:rPr lang="ru-RU" b="1" i="0" u="none" strike="noStrike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Введение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72B955-E775-3242-85C9-EDE2B36D6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6153207" cy="2777727"/>
          </a:xfrm>
        </p:spPr>
        <p:txBody>
          <a:bodyPr/>
          <a:lstStyle/>
          <a:p>
            <a:r>
              <a:rPr lang="ru-RU" b="0" i="0" u="none" strike="noStrike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Любая промышленная отрасль, а также сельское хозяйство, не сможет существовать без весового оборудования. Оно также применяется и при доставке товара на склады, на таможне, на различных транспортных узлах. На сегодняшний день применяются самые разнообразные типы весов в зависимости от их назначения и задачи.</a:t>
            </a:r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A2E6A-61FC-1C4E-8ACE-F9B018DCB936}"/>
              </a:ext>
            </a:extLst>
          </p:cNvPr>
          <p:cNvSpPr txBox="1"/>
          <p:nvPr/>
        </p:nvSpPr>
        <p:spPr>
          <a:xfrm>
            <a:off x="7963243" y="3922653"/>
            <a:ext cx="35514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Например, в промышленности работают крановые, платформенные, автомобильные весы и другие формы, предназначенные для измерения больших грузов. Так, весы вагонные могут вполне точно определить массу груза до 200 т.</a:t>
            </a:r>
            <a:endParaRPr lang="ru-RU" dirty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219B45B2-3523-AF47-BD95-034428B7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774" y="350024"/>
            <a:ext cx="3840892" cy="2880666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DB94D7D6-C154-F945-837D-464535A26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580" y="4179310"/>
            <a:ext cx="3491842" cy="2269697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75AB20C9-C042-964B-8B79-EE1FFA973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980" y="4311324"/>
            <a:ext cx="2903704" cy="20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26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C4971FF-2735-0E44-B302-C4F950A6A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83515"/>
            <a:ext cx="5418666" cy="4023210"/>
          </a:xfrm>
        </p:spPr>
        <p:txBody>
          <a:bodyPr/>
          <a:lstStyle/>
          <a:p>
            <a:r>
              <a:rPr lang="ru-RU" b="0" i="0" u="none" strike="noStrike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Весы автомобильные используются для наиболее точного учета массы перевозимых автомобильным транспортом продуктов, количество которых очень быстро растет ежегодно. С их помощью решаются множество задач как в сфере государственного контроля и надзора, так и в индустриальной сфере, сфере перевозок, торговли, сельского хозяйства.</a:t>
            </a:r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14509A2-2F53-A441-9D91-79EBE1980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378" y="498423"/>
            <a:ext cx="4398348" cy="2731897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7FA96364-C281-D34E-9453-068804598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96" y="3542588"/>
            <a:ext cx="6148484" cy="273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28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CB7567-BD75-7A4E-B1CF-62F4C192C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74596"/>
            <a:ext cx="8246990" cy="5532198"/>
          </a:xfrm>
        </p:spPr>
        <p:txBody>
          <a:bodyPr/>
          <a:lstStyle/>
          <a:p>
            <a:r>
              <a:rPr lang="ru-RU" b="0" i="0" u="none" strike="noStrike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Подкладные весы для поосного (помостового) взвешивания используются при не высоком грузопотоке. Обычно их конструкция состоит из 2-х платформ, 4-х пандусов и стойки с терминалом. Весы устанавливают на ровную и твердую поверхность, например на асфальт, щебень, дорожные плиты и т. д.</a:t>
            </a:r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7C59A5-0792-4240-B8D6-EA5967A1AF15}"/>
              </a:ext>
            </a:extLst>
          </p:cNvPr>
          <p:cNvSpPr txBox="1"/>
          <p:nvPr/>
        </p:nvSpPr>
        <p:spPr>
          <a:xfrm>
            <a:off x="5195329" y="2518033"/>
            <a:ext cx="44154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Автомобильные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подкладные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весы используются в тех случаях, где допускается некоторая погрешность взвешивания – при выравнивании нагрузки автомобиля, для мобильного и оперативного весового контроля транспорта, контроля нагрузки на дорожное полотно на любых, в том числе на открытых и необорудованных площадках.</a:t>
            </a:r>
            <a:endParaRPr lang="ru-RU" dirty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E16A1AC5-352B-8740-A16E-092B9AC8D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5406" y="274596"/>
            <a:ext cx="3267676" cy="1927179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A74E2B6-B9F0-1B4C-B3C2-48636623A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48" y="3040695"/>
            <a:ext cx="4415482" cy="233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9313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Macintosh PowerPoint</Application>
  <PresentationFormat>Широкоэкранный</PresentationFormat>
  <Paragraphs>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Georgia</vt:lpstr>
      <vt:lpstr>PFCentroSansPro-Reg</vt:lpstr>
      <vt:lpstr>Trebuchet MS</vt:lpstr>
      <vt:lpstr>Wingdings 3</vt:lpstr>
      <vt:lpstr>Аспект</vt:lpstr>
      <vt:lpstr>Автомобильные подкладные весы поосного взвешивания </vt:lpstr>
      <vt:lpstr>Введение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Технические средства контроля носителей аудио-, видеоинформации</dc:title>
  <dc:creator>софья петрова</dc:creator>
  <cp:lastModifiedBy>Microsoft Office User</cp:lastModifiedBy>
  <cp:revision>4</cp:revision>
  <dcterms:created xsi:type="dcterms:W3CDTF">2021-02-13T09:20:55Z</dcterms:created>
  <dcterms:modified xsi:type="dcterms:W3CDTF">2021-02-23T12:40:41Z</dcterms:modified>
</cp:coreProperties>
</file>