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-2184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D6F29-E523-4DAF-891F-3D6DF522545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14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C163D62-D2E8-4865-A739-69FEAEEE4E5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1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pPr lvl="0"/>
            <a:fld id="{B61C60A2-54B4-46DD-AF88-C2E38288B71A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82006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9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220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905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3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7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897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3F1672-7F5D-436C-A999-D2D75724CDBA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625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A109A-B225-4112-9A0C-2C08C8950796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573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BAC819-E3D9-482D-BD9D-0B0A5931F735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4638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BD2E5-C261-4E8B-A296-33EC3F586A2F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82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1D4562-8367-4DDF-80EE-EC820C143F71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79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CA0A4A-53C5-4CC5-BEAA-13C657BFD73E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9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90151A-A26B-468B-A585-C03B2B40306F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37774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A5524F-B2D5-43EC-A3E1-1180F362B6F9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6204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39A098-70DA-4534-936F-8959805A5C22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94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360E77-7217-4D52-A04F-DFDE261B944F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1E152CAA-2029-42A1-BC3E-8A967570A4A2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03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554638" y="1888757"/>
            <a:ext cx="8889165" cy="1634731"/>
          </a:xfrm>
        </p:spPr>
        <p:txBody>
          <a:bodyPr anchorCtr="1">
            <a:normAutofit/>
          </a:bodyPr>
          <a:lstStyle/>
          <a:p>
            <a:pPr lvl="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вагонные для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поосного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взвешивания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7124492" y="6026755"/>
            <a:ext cx="3225884" cy="1658108"/>
          </a:xfrm>
        </p:spPr>
        <p:txBody>
          <a:bodyPr/>
          <a:lstStyle/>
          <a:p>
            <a:pPr lvl="0" algn="ctr">
              <a:lnSpc>
                <a:spcPts val="22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Выполнила: </a:t>
            </a:r>
            <a:endParaRPr lang="ru-RU" sz="2000" dirty="0">
              <a:latin typeface="Times New Roman" pitchFamily="18"/>
              <a:cs typeface="Times New Roman" pitchFamily="18"/>
            </a:endParaRPr>
          </a:p>
          <a:p>
            <a:pPr lvl="0" algn="ctr">
              <a:lnSpc>
                <a:spcPts val="22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студентка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5 курса</a:t>
            </a:r>
          </a:p>
          <a:p>
            <a:pPr lvl="0" algn="ctr">
              <a:lnSpc>
                <a:spcPts val="22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/>
                <a:cs typeface="Times New Roman" pitchFamily="18"/>
              </a:rPr>
              <a:t>Группы </a:t>
            </a:r>
            <a:r>
              <a:rPr lang="en-US" sz="2000" dirty="0">
                <a:latin typeface="Times New Roman" pitchFamily="18"/>
                <a:cs typeface="Times New Roman" pitchFamily="18"/>
              </a:rPr>
              <a:t>z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 154</a:t>
            </a:r>
          </a:p>
          <a:p>
            <a:pPr lvl="0" algn="ctr">
              <a:lnSpc>
                <a:spcPts val="22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/>
                <a:cs typeface="Times New Roman" pitchFamily="18"/>
              </a:rPr>
              <a:t>Симбирцева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Диана</a:t>
            </a:r>
          </a:p>
          <a:p>
            <a:pPr lvl="0"/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8624" y="121920"/>
            <a:ext cx="3232256" cy="999744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6254" y="571516"/>
            <a:ext cx="505028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для грузовых вагонов ВВД предназначены для взвешивания вагонов в составе поезда на ходу с документальной регистрацией массы каждого вагона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установлены на железнодорожных станциях, в том числе и на пограничных станциях с целью таможенного контроля, карьерах, рудниках и других промышленных предприятиях.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бесфундаментного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шпалах,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дополнительных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грузоприемного устройства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информационно-измерительной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(ИИС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включающей силоизмерительные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датчики, устройство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микропроцессорное измерительное(УМИ-К4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блок питания (БП-7) и персональный компьютер с монитором и принтером.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536" y="981733"/>
            <a:ext cx="3419380" cy="2852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692" y="4280230"/>
            <a:ext cx="3419380" cy="271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272" y="3206496"/>
            <a:ext cx="7266432" cy="3592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6384" y="651951"/>
            <a:ext cx="8522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весов основан на преобразовании деформации упругих элементов силоизмерительных датчиков, возникающий под действием силы тяжести оси взвешиваемого вагона, в аналоговый электрический сигнал, изменяющийся пропорционально массе груза. Далее электрический сигнал с датчиков, поступает в устройство микропроцессорное измерительное УМИ, в котором сигнал преобразуется в цифровую форму, обрабатывается, передается в персональный компьютер, и значение массы груза показывается на экране.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401</TotalTime>
  <Words>180</Words>
  <Application>Microsoft Office PowerPoint</Application>
  <PresentationFormat>Произвольный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Натуральные материалы</vt:lpstr>
      <vt:lpstr>Весы вагонные для поосного взвешивания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торговая организация (ВТО)</dc:title>
  <dc:creator>2019</dc:creator>
  <cp:lastModifiedBy>Виктор</cp:lastModifiedBy>
  <cp:revision>26</cp:revision>
  <dcterms:created xsi:type="dcterms:W3CDTF">2009-04-16T11:32:32Z</dcterms:created>
  <dcterms:modified xsi:type="dcterms:W3CDTF">2021-02-16T02:10:08Z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760394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