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B794B-6999-F444-8483-11ED57B5F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4DE2D5-AA65-2F4C-A752-502465B1A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99E504-0FF8-FD4A-8095-5099B1C21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92F3A6-117A-9A4B-B02D-D8293388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C9C84-6F37-1D4D-AA44-4E4E2C0C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71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CE43A-E5D5-D242-938F-D66B8F259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439CFF-4550-684D-9195-11E3AD32C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12DDC7-5A6A-0C4E-BDA3-F7A3A307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A612E2-E8AA-624D-B852-B7CE80336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1A4EDF-3021-E845-B77B-E7C0B632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2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DF6FDC-C7BC-4F45-B108-64924CDA2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4F6777-FBD6-4D4F-A9DC-9D25F152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BED6C1-C340-0E49-B867-9B7AE664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247D0C-3282-8F4B-95F6-9E1F2AEE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219ADB-EC07-5246-A151-61C7F5A3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8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6842E-6124-FC4C-B95D-6D6FD0F34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69D34B-D26B-8A40-BBA0-77CD42AAB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04A10-D63E-9E4F-8127-0617E2F9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B8222F-3D70-4846-9F7D-6CDD64E8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6AC8C4-B4C3-8A40-B574-9A1F84B0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51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F6055-B3A1-C948-8F5D-2DAF56337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1E1D8F-B00D-6243-8F18-CEB029CD5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6AF861-0C04-3341-8A26-F6DDE072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73C772-EE41-A94F-BF6C-9E27A9DB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F408C9-3D0B-D746-BB4C-60813CF47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9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CAED5-857F-BD42-8350-9DBDB8DD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EA50F-5D07-1744-8C94-CA6CCF953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3D9917-463C-524A-AA87-02ABF0442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067162-F1D3-2149-9BC5-B4C7FC25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987DAF-79DF-8B40-A3D4-CE3A73DD1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45696C-BE88-344F-A99C-ABEA3449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90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B6F83-9682-EA4D-BCCE-0274900D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1DDD21-6186-8547-AFE4-545BDF74B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0E7D95-4CDD-284B-B5CC-81E768115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CF7655-01BB-1A42-97B8-5EAE6CCB8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58C994-B9EC-0947-8BE1-709490301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33297D-9BB5-C240-B1F0-2EC74E49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58C7FB6-850C-754F-A8AB-2DAB7C53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03E5F67-34F7-BB4F-BC28-34A4B9A4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9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68DDE-2AFE-F246-B3AB-BAA251DA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206874-A874-F148-AEE3-FA93A291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33F448-F6E7-6748-9E97-144660820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3B4C3E-C3CA-2B4A-98F9-A72E56FB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9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3C8AAD-201C-4249-A900-AB96205C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9BC06C-4ADE-324E-BD33-D3A5FB74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314766-4362-7445-9239-CBE9D4186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4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E2733-1DB7-F245-B6C2-4BFC65289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B334A9-114B-154E-9B9C-F7D390C1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B6246D-101D-6041-9ACB-03A4857E3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55AE8F-0A9A-C040-95EC-511C1B1A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D3F5D5-F418-0F43-82E3-47F6AA1B9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D79CCC-E366-0749-A5C2-91E5E787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F9881-DAFA-6641-B3B0-879141C0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6242B3-719D-2C41-B3B5-7EEC92021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50B69D-609D-204D-B344-E056134E5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48B862-4C23-AD4B-AA92-4D934007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E776D8-4FA2-2E47-BB96-CFFFC08E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36733B-FAD6-1F4C-827E-3F346912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45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2423D-B0CA-9B47-8E14-DDC5CDA4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2432EA-7C7A-7543-952B-ABBD7681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4181E-D128-524E-801C-F2C1AB827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10E4-4CF7-465D-8B31-0D15EE9ECA11}" type="datetimeFigureOut">
              <a:rPr lang="ru-RU" smtClean="0"/>
              <a:pPr/>
              <a:t>23.02.21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CAE5E4-904E-3045-B739-387BE28E9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A7070-970B-4E4F-A1D9-DE916C826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750B-9A84-4E9C-A70B-2C358A0BD9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684368" cy="4392488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Досмотровая рентгеновская техника, применяемая в таможенных органах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411760" y="3933056"/>
            <a:ext cx="6172200" cy="18943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Общее понятие и цель применения досмотровой рентгеновской техники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700808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Досмотровая рентгеновская техника как вид аппаратуры интроскопии предназначена для получения визуальной информации о внутреннем устройстве и содержимом контролируемого объекта таможенного контроля.</a:t>
            </a:r>
            <a:br>
              <a:rPr lang="ru-RU" sz="1600" dirty="0"/>
            </a:br>
            <a:r>
              <a:rPr lang="ru-RU" sz="1600" dirty="0"/>
              <a:t>Целью таможенной интроскопии объектов являются: </a:t>
            </a:r>
            <a:br>
              <a:rPr lang="ru-RU" sz="1600" dirty="0"/>
            </a:br>
            <a:r>
              <a:rPr lang="ru-RU" sz="1600" dirty="0"/>
              <a:t>а) установление принадлежности находящихся в них предметов к определенным группам, видам, классам, типам;</a:t>
            </a:r>
            <a:br>
              <a:rPr lang="ru-RU" sz="1600" dirty="0"/>
            </a:br>
            <a:r>
              <a:rPr lang="ru-RU" sz="1600" dirty="0"/>
              <a:t>б)  выявление в контролируемых объектах характерных конструктивных признаков тайников или сокрытых вложений, а также предметов, подозрительных на определенные конкретные виды предметов таможенных правонарушений.</a:t>
            </a:r>
            <a:br>
              <a:rPr lang="ru-RU" sz="1600" dirty="0"/>
            </a:br>
            <a:r>
              <a:rPr lang="ru-RU" sz="1600" dirty="0"/>
              <a:t>Досмотровая рентгеновская техника (ДРТ) представляет собой комплекс рентгеновской аппаратуры, специально предназначенной для визуального таможенного контроля ручной клади и багажа пассажиров, предметов отдельно следующего багажа, среднегабаритных грузов и международных почтовых отправлений,  без их вскрытия с целью выявления в них предметов, материалов и веществ, запрещённых к ввозу (вывозу) или не соответствующих декларированному содержанию.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5400600" cy="868346"/>
          </a:xfrm>
        </p:spPr>
        <p:txBody>
          <a:bodyPr>
            <a:noAutofit/>
          </a:bodyPr>
          <a:lstStyle/>
          <a:p>
            <a:r>
              <a:rPr lang="ru-RU" sz="2400" dirty="0"/>
              <a:t>Рентгеновская сканирующая система для персонального досмотра CONSYS</a:t>
            </a:r>
          </a:p>
        </p:txBody>
      </p:sp>
      <p:pic>
        <p:nvPicPr>
          <p:cNvPr id="16386" name="Picture 2" descr="http://www.coolreferat.com/ref-2_1555456883-9325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5472608" cy="46805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36096" y="4329100"/>
            <a:ext cx="32758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/>
              <a:t>Система CONSYS предназначена для предотвращения террористических актов, путем обнаружения опасных предметов в одежде, на теле или внутри тела человека и в сопровождаемом багаже</a:t>
            </a:r>
            <a:r>
              <a:rPr lang="ru-RU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96371" y="1245654"/>
            <a:ext cx="532859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 помощью системы CONSYS оператор способен обнаруживать:</a:t>
            </a:r>
            <a:br>
              <a:rPr lang="ru-RU" sz="1600" dirty="0"/>
            </a:br>
            <a:r>
              <a:rPr lang="ru-RU" sz="1600" dirty="0"/>
              <a:t>спрятанное под одеждой холодное и огнестрельное оружие, изготовленное из металла или композитных материалов;</a:t>
            </a:r>
            <a:br>
              <a:rPr lang="ru-RU" sz="1600" dirty="0"/>
            </a:br>
            <a:r>
              <a:rPr lang="ru-RU" sz="1600" dirty="0"/>
              <a:t>взрывчатку;</a:t>
            </a:r>
            <a:br>
              <a:rPr lang="ru-RU" sz="1600" dirty="0"/>
            </a:br>
            <a:r>
              <a:rPr lang="ru-RU" sz="1600" dirty="0"/>
              <a:t>электронные устройства взрывателей, электронные диктофоны и другие электронные средства;</a:t>
            </a:r>
            <a:br>
              <a:rPr lang="ru-RU" sz="1600" dirty="0"/>
            </a:br>
            <a:r>
              <a:rPr lang="ru-RU" sz="1600" dirty="0"/>
              <a:t>наркотики или другие биологические вещества в контейнерах;</a:t>
            </a:r>
            <a:br>
              <a:rPr lang="ru-RU" sz="1600" dirty="0"/>
            </a:br>
            <a:r>
              <a:rPr lang="ru-RU" sz="1600" dirty="0"/>
              <a:t>драгоценные камни и металлы.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Мобильная сканирующая система </a:t>
            </a:r>
            <a:r>
              <a:rPr lang="az-Latn-AZ" sz="2400" dirty="0"/>
              <a:t>MobilAutoCONSYS</a:t>
            </a:r>
            <a:endParaRPr lang="ru-RU" sz="2400" dirty="0"/>
          </a:p>
        </p:txBody>
      </p:sp>
      <p:pic>
        <p:nvPicPr>
          <p:cNvPr id="21506" name="Picture 2" descr="http://www.coolreferat.com/ref-2_1555466208-32896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12976"/>
            <a:ext cx="5370171" cy="28803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908720"/>
            <a:ext cx="77867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Мобильная рентгеновская сканирующая система </a:t>
            </a:r>
            <a:r>
              <a:rPr lang="ru-RU" sz="1600" dirty="0" err="1"/>
              <a:t>MobilAutoCONSYS</a:t>
            </a:r>
            <a:r>
              <a:rPr lang="ru-RU" sz="1600" dirty="0"/>
              <a:t> разработана для быстрой организации досмотра полностью загруженного коммерческого автотранспорта, магистральных грузовиков, трейлеров, контейнеров.</a:t>
            </a:r>
            <a:br>
              <a:rPr lang="ru-RU" sz="1600" dirty="0"/>
            </a:br>
            <a:r>
              <a:rPr lang="ru-RU" sz="1600" dirty="0"/>
              <a:t>Данный сканер позволяет оператору быстро досматривать груз на предмет соответствия его заявленному в декларации. С его помощью оператор способен обнаружить скрытые полости в грузовике, нелегалов, контрабанду и другие запрещенные предметы.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2852936"/>
            <a:ext cx="28575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Система </a:t>
            </a:r>
            <a:r>
              <a:rPr lang="ru-RU" sz="1600" dirty="0" err="1"/>
              <a:t>MobilAutoCONSYS</a:t>
            </a:r>
            <a:r>
              <a:rPr lang="ru-RU" sz="1600" dirty="0"/>
              <a:t> также обладает психологическим фактором внезапности, поскольку может быть легко и быстро развернута на пограничных переходах, таможенных терминалах, аэропортах, морских и речных портах. Время подготовки к работе около 40 мин.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/>
              <a:t>Интроскоп</a:t>
            </a:r>
            <a:r>
              <a:rPr lang="ru-RU" sz="2400" dirty="0"/>
              <a:t> для досмотра багажа HI-SCAN 5030si</a:t>
            </a:r>
          </a:p>
        </p:txBody>
      </p:sp>
      <p:pic>
        <p:nvPicPr>
          <p:cNvPr id="17410" name="Picture 2" descr="http://www.coolreferat.com/ref-2_1555499104-9735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335694" cy="38679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4797152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Компактное решение «рабочий стол» для мобильного и стационарного применения. Новый рентгеновский генератор плюс новая сенсорная техника для высокой эффективности. HI-TIP: проектирование опасных изображений. </a:t>
            </a:r>
            <a:r>
              <a:rPr lang="ru-RU" sz="1600" dirty="0" err="1"/>
              <a:t>Xtrain</a:t>
            </a:r>
            <a:r>
              <a:rPr lang="ru-RU" sz="1600" dirty="0"/>
              <a:t>: система обучения оператора. IMS: электронная архивация и хранение изображений. </a:t>
            </a:r>
            <a:r>
              <a:rPr lang="ru-RU" sz="1600" dirty="0" err="1"/>
              <a:t>Xport</a:t>
            </a:r>
            <a:r>
              <a:rPr lang="ru-RU" sz="1600" dirty="0"/>
              <a:t>: экспорт изображений в формате TIF или JPEG, включая автоматическую передачу на ПК через </a:t>
            </a:r>
            <a:r>
              <a:rPr lang="ru-RU" sz="1600" dirty="0" err="1"/>
              <a:t>Ethernet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/>
              <a:t>Интроскопы</a:t>
            </a:r>
            <a:r>
              <a:rPr lang="ru-RU" sz="2400" dirty="0"/>
              <a:t> для досмотра багажа HI-SCAN 5180i</a:t>
            </a:r>
          </a:p>
        </p:txBody>
      </p:sp>
      <p:pic>
        <p:nvPicPr>
          <p:cNvPr id="18434" name="Picture 2" descr="http://www.coolreferat.com/ref-2_1555508839-11633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572428" cy="335758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4437112"/>
            <a:ext cx="7429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Основные характеристики: </a:t>
            </a:r>
            <a:r>
              <a:rPr lang="ru-RU" sz="1600" dirty="0" err="1"/>
              <a:t>HiTraX</a:t>
            </a:r>
            <a:r>
              <a:rPr lang="ru-RU" sz="1600" dirty="0"/>
              <a:t> технология с 24-битовой обработкой изображения в реальном масштабе времени. </a:t>
            </a:r>
            <a:r>
              <a:rPr lang="ru-RU" sz="1600" dirty="0" err="1"/>
              <a:t>HI-MATPlus</a:t>
            </a:r>
            <a:r>
              <a:rPr lang="ru-RU" sz="1600" dirty="0"/>
              <a:t>: улучшенное распознавание материала. X-ACT: автоматическое выделение подозрительных материалов (опция). Эргономичная концепция обслуживания с программируемыми приоритетными клавишами. Новая высота туннеля согласно рекомендации ЕСАC (51 </a:t>
            </a:r>
            <a:r>
              <a:rPr lang="ru-RU" sz="1600" dirty="0" err="1"/>
              <a:t>x</a:t>
            </a:r>
            <a:r>
              <a:rPr lang="ru-RU" sz="1600" dirty="0"/>
              <a:t> 80 </a:t>
            </a:r>
            <a:r>
              <a:rPr lang="ru-RU" sz="1600" dirty="0" err="1"/>
              <a:t>cм</a:t>
            </a:r>
            <a:r>
              <a:rPr lang="ru-RU" sz="1600" dirty="0"/>
              <a:t>, Ш </a:t>
            </a:r>
            <a:r>
              <a:rPr lang="ru-RU" sz="1600" dirty="0" err="1"/>
              <a:t>x</a:t>
            </a:r>
            <a:r>
              <a:rPr lang="ru-RU" sz="1600" dirty="0"/>
              <a:t> В). Система </a:t>
            </a:r>
            <a:r>
              <a:rPr lang="ru-RU" sz="1600" dirty="0" err="1"/>
              <a:t>ProLine</a:t>
            </a:r>
            <a:r>
              <a:rPr lang="ru-RU" sz="1600" dirty="0"/>
              <a:t>, спроектированная для индивидуальной конфигурации комплексных систем.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/>
              <a:t>Интроскоп</a:t>
            </a:r>
            <a:r>
              <a:rPr lang="ru-RU" sz="2400" dirty="0"/>
              <a:t> для досмотра груза </a:t>
            </a:r>
            <a:r>
              <a:rPr lang="ru-RU" sz="2400" dirty="0" err="1"/>
              <a:t>Hl-SCAN</a:t>
            </a:r>
            <a:r>
              <a:rPr lang="ru-RU" sz="2400" dirty="0"/>
              <a:t> 11080-3D</a:t>
            </a:r>
          </a:p>
        </p:txBody>
      </p:sp>
      <p:pic>
        <p:nvPicPr>
          <p:cNvPr id="19458" name="Picture 2" descr="http://www.coolreferat.com/ref-2_1555520472-11870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7429552" cy="29289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4581128"/>
            <a:ext cx="6500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Основные характеристики: Оптимизированная проверка багажа. Компактная конфигурации. Инновационный метод сканирования. Технология </a:t>
            </a:r>
            <a:r>
              <a:rPr lang="ru-RU" sz="1600" dirty="0" err="1"/>
              <a:t>HiTraX</a:t>
            </a:r>
            <a:r>
              <a:rPr lang="ru-RU" sz="1600" dirty="0"/>
              <a:t> с обработкой изображений в режиме реального времени. </a:t>
            </a:r>
            <a:r>
              <a:rPr lang="ru-RU" sz="1600" dirty="0" err="1"/>
              <a:t>HI-MATPlus</a:t>
            </a:r>
            <a:r>
              <a:rPr lang="ru-RU" sz="1600" dirty="0"/>
              <a:t> для улучшенного распознавания материалов. IMS: управление изображениями (опция). Интегральный сетевой интерфейс.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dirty="0"/>
              <a:t>Досмотровая система HI-SCAN для досмотра почтовой корреспонденции</a:t>
            </a:r>
          </a:p>
        </p:txBody>
      </p:sp>
      <p:pic>
        <p:nvPicPr>
          <p:cNvPr id="20482" name="Picture 2" descr="http://www.coolreferat.com/ref-2_1555532342-10360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4143404" cy="321471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27984" y="980728"/>
            <a:ext cx="4248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Досмотровые системы HI-SCAN для досмотра почты занимают лидирующее место на рынке досмотрового оборудования. Досмотровые комплексы HI-SCAN отлично справляются с поставленной задачей и имеют обширную область применения. </a:t>
            </a:r>
            <a:br>
              <a:rPr lang="ru-RU" sz="1600" dirty="0"/>
            </a:br>
            <a:r>
              <a:rPr lang="ru-RU" sz="1600" dirty="0"/>
              <a:t>Области применения досмотровых систем </a:t>
            </a:r>
            <a:r>
              <a:rPr lang="ru-RU" sz="1600" dirty="0" err="1"/>
              <a:t>hi-scan</a:t>
            </a:r>
            <a:r>
              <a:rPr lang="ru-RU" sz="1600" dirty="0"/>
              <a:t> для почты/писем:</a:t>
            </a:r>
            <a:br>
              <a:rPr lang="ru-RU" sz="1600" dirty="0"/>
            </a:br>
            <a:r>
              <a:rPr lang="ru-RU" sz="1600" dirty="0"/>
              <a:t>Отделы приемы почты в учреждениях, посольствах, судах, банках, СМИ, школах, политике, промышленности, тюрьмах, судах, офисах и т.д.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653136"/>
            <a:ext cx="74295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Отличительные особенности досмотрового оборудования </a:t>
            </a:r>
            <a:r>
              <a:rPr lang="ru-RU" sz="1600" dirty="0" err="1"/>
              <a:t>hi-scan</a:t>
            </a:r>
            <a:r>
              <a:rPr lang="ru-RU" sz="1600" dirty="0"/>
              <a:t> для почты/писем:</a:t>
            </a:r>
            <a:br>
              <a:rPr lang="ru-RU" sz="1600" dirty="0"/>
            </a:br>
            <a:r>
              <a:rPr lang="ru-RU" sz="1600" dirty="0"/>
              <a:t>Установки негабаритны, поэтому вписываются в любую архитектуру помещения </a:t>
            </a:r>
            <a:br>
              <a:rPr lang="ru-RU" sz="1600" dirty="0"/>
            </a:br>
            <a:r>
              <a:rPr lang="ru-RU" sz="1600" dirty="0"/>
              <a:t>Досмотровые системы </a:t>
            </a:r>
            <a:r>
              <a:rPr lang="ru-RU" sz="1600" dirty="0" err="1"/>
              <a:t>hi-scan</a:t>
            </a:r>
            <a:r>
              <a:rPr lang="ru-RU" sz="1600" dirty="0"/>
              <a:t> </a:t>
            </a:r>
            <a:r>
              <a:rPr lang="ru-RU" sz="1600" dirty="0" err="1"/>
              <a:t>бладают</a:t>
            </a:r>
            <a:r>
              <a:rPr lang="ru-RU" sz="1600" dirty="0"/>
              <a:t> хорошим качеством изображения благодаря высокой разрешающей способности. Существует возможность различного опционального дополнения.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Системы для досмотра грузовых автомобилей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7544" y="836712"/>
            <a:ext cx="807249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RAPISCAN СЕРИИ 2XXX - системы, предназначенные для быстрого и эффективного инспектирования грузовых контейнеров и автомобилей. Они способны инспектировать авиационные грузовые контейнеры, большегрузные автомобили с максимальными габаритами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4,5 м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 по высоте,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3,5 м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 шириной, 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25 м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 длиной и массой до 60 т. Такие системы используют унифицированные составляющие подсистемы для комбинирования их в различных конфигурациях для строительства оптимальных для любого применения систем.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2852936"/>
            <a:ext cx="32147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Для получения изображения досматриваемого объекта используются высокоэнергетические рентгеновские лучи. Изображение сохраняется в компьютере системы вместе с данными товарно-транспортной накладной и другими данными, подлежащими детальному изучению или сравнению.</a:t>
            </a:r>
          </a:p>
        </p:txBody>
      </p:sp>
      <p:pic>
        <p:nvPicPr>
          <p:cNvPr id="22534" name="Picture 6" descr="idk nakhod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4497257" cy="3360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755</Words>
  <Application>Microsoft Macintosh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Досмотровая рентгеновская техника, применяемая в таможенных органах</vt:lpstr>
      <vt:lpstr>Общее понятие и цель применения досмотровой рентгеновской техники</vt:lpstr>
      <vt:lpstr>Рентгеновская сканирующая система для персонального досмотра CONSYS</vt:lpstr>
      <vt:lpstr>Мобильная сканирующая система MobilAutoCONSYS</vt:lpstr>
      <vt:lpstr>Интроскоп для досмотра багажа HI-SCAN 5030si</vt:lpstr>
      <vt:lpstr>Интроскопы для досмотра багажа HI-SCAN 5180i</vt:lpstr>
      <vt:lpstr>Интроскоп для досмотра груза Hl-SCAN 11080-3D</vt:lpstr>
      <vt:lpstr>Досмотровая система HI-SCAN для досмотра почтовой корреспонденции</vt:lpstr>
      <vt:lpstr>Системы для досмотра грузовых автомобилей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Досмотровая рентгеновская техника, применяемая в таможенных органах</dc:title>
  <cp:lastModifiedBy>Microsoft Office User</cp:lastModifiedBy>
  <cp:revision>24</cp:revision>
  <dcterms:created xsi:type="dcterms:W3CDTF">2013-05-21T17:11:07Z</dcterms:created>
  <dcterms:modified xsi:type="dcterms:W3CDTF">2021-02-23T12:19:49Z</dcterms:modified>
</cp:coreProperties>
</file>