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60" r:id="rId5"/>
    <p:sldId id="261" r:id="rId6"/>
    <p:sldId id="25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57" d="100"/>
          <a:sy n="157" d="100"/>
        </p:scale>
        <p:origin x="-516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E75EB05-6B34-3E47-B898-4BA1BAA370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774D830-3D66-9B48-8C31-0EE06E63A9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813BDFC-C8B7-D448-9662-22D22D958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0AB57-C8DF-ED45-ACAD-14C6DB42845F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BADBD75-5F3B-7344-99B7-3A6960369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C890BDB-2E95-354C-B531-6731C8942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FD7F-4964-3147-9DBD-7F81BE537D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82759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90886A1-1E03-C44A-ACF5-00C70DA69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B2F038EA-0268-214F-AE98-FD5734ECE4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187B705-0408-8E47-A1A6-FAEBB160B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0AB57-C8DF-ED45-ACAD-14C6DB42845F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F7A7311-9FEB-DD42-94D0-E36A14B61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D22222E-AE78-1E49-AC98-16022643D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FD7F-4964-3147-9DBD-7F81BE537D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97427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84D55726-E50D-064D-852C-5EA9DDE5C5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2BD4B944-EC4A-0542-AD6D-02691A8537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9640040-115B-0F41-99D4-670E5ACDD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0AB57-C8DF-ED45-ACAD-14C6DB42845F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C45C0CF-1684-8E41-B4E3-0D6FB0C94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A064E2A-16E3-214F-B678-1AD7700BC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FD7F-4964-3147-9DBD-7F81BE537D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95089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E8DD167-CB20-C344-A00C-F6CEC77B7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636BDF8-1A6B-744B-90B5-2F9D3D4D3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1F8E78B-471F-CA42-B284-E00B6E2DF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0AB57-C8DF-ED45-ACAD-14C6DB42845F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26E7CD0-8100-1B4C-A6EA-A1698A087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F5D011A-D220-714E-9F78-A1AB123D9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FD7F-4964-3147-9DBD-7F81BE537D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07694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7F4B477-0A11-E743-90D1-FE2DC8CA3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687A354-1650-AA4C-AD21-D906A197C7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E772D79-FBC2-B34F-A222-B129A3036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0AB57-C8DF-ED45-ACAD-14C6DB42845F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C8ACB61-CC55-3448-9C77-F2ADBF237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4EE31A3-440A-DF45-B075-9A5EF23CC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FD7F-4964-3147-9DBD-7F81BE537D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81161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94C7CA4-F915-114A-A292-7A92667D9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09FFBC1-BC5E-2941-8BEC-BC82D9372D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D677776C-3E39-9541-A481-5A1C8C1B3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B7B1111-31C3-924C-BE51-66AE9204C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0AB57-C8DF-ED45-ACAD-14C6DB42845F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734F67A8-36A7-3142-8BC3-03B9E9C5E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5289942-2BCF-634F-88A4-742D304A3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FD7F-4964-3147-9DBD-7F81BE537D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22862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F8CD630-F304-7044-8F46-74A87FC20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DDB3322-05F4-F14E-A68C-963FA9E005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3C9433D-E581-0447-891A-239DB6D30A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85741C39-8603-0C4C-988D-90EBA1B980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A34397C6-C756-DA4F-A3F5-8F57943906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27979A7F-E9BA-5144-81AB-746F29910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0AB57-C8DF-ED45-ACAD-14C6DB42845F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86E82206-D129-114E-93A5-E4BD56763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43CA19D1-E5B1-0245-90B7-5CA3D0C63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FD7F-4964-3147-9DBD-7F81BE537D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6864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C4D8B40-B918-EB46-8C8E-75E6B8B9D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6102331C-BF34-924E-BC8C-938FA6D10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0AB57-C8DF-ED45-ACAD-14C6DB42845F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BCFEF4FD-5433-EC41-9333-5E99C8880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57A243E8-98B2-184C-B731-9D820FEAF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FD7F-4964-3147-9DBD-7F81BE537D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3838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EC88DC10-7F6A-BF4E-B191-62C06D76B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0AB57-C8DF-ED45-ACAD-14C6DB42845F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EE482473-61FB-5848-806B-4CCC340B7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10B03B4A-E78B-6B40-97FF-E46DE7279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FD7F-4964-3147-9DBD-7F81BE537D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76390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8B390E7-B4D1-F849-9E74-D0CA193B5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9E3B6CF-3402-7341-8D05-091669036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555AC39-DB95-9242-8FA4-2B0906D9A0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307C2F9-2C21-EB4E-9A46-C46B1E5BA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0AB57-C8DF-ED45-ACAD-14C6DB42845F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87EDB0A-3D7B-A34C-B646-D8AF1A678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318EC95-8EDC-D148-9BCC-88C87123C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FD7F-4964-3147-9DBD-7F81BE537D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04685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DE09824-04E6-954C-BC73-52B383AAA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B17877CC-953B-134F-A758-8348B9A2AE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52D942F-E464-8248-80E0-00E70878D8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7664DCD-D186-5A4D-8C14-C55B2C7C9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0AB57-C8DF-ED45-ACAD-14C6DB42845F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5249F0C-8686-F54F-B516-86BC7B8A5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48B52D2-25DE-854F-B147-101794043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FD7F-4964-3147-9DBD-7F81BE537D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27756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B95565E-3FE1-8A4B-BDEE-2A5CB128C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2DBF92C-5CAC-9D42-B92A-7E9CBDD375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C56AE32-6400-CF45-B97E-3919779BB9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0AB57-C8DF-ED45-ACAD-14C6DB42845F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1A0765C-6D90-354F-BE92-86DEC3D4C1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A9A6795-60FA-C44A-BCE5-FC4048EA56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5FD7F-4964-3147-9DBD-7F81BE537D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00584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descr="Наблюдательные лупы">
            <a:extLst>
              <a:ext uri="{FF2B5EF4-FFF2-40B4-BE49-F238E27FC236}">
                <a16:creationId xmlns:a16="http://schemas.microsoft.com/office/drawing/2014/main" xmlns="" id="{524FCD64-1A33-4945-B808-BEAC0AD993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Наблюдательные лупы</a:t>
            </a: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23763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F30A495-6B7D-7F42-BEAC-42BAD334E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2476190" cy="4351338"/>
          </a:xfrm>
        </p:spPr>
        <p:txBody>
          <a:bodyPr>
            <a:normAutofit fontScale="77500" lnSpcReduction="20000"/>
          </a:bodyPr>
          <a:lstStyle/>
          <a:p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Лупа - это собирательная положительная линза или система линз с небольшим увеличением (до 10 раз) и фокусным расстоянием порядка 40-70 мм, заключённая в специальную оправу.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Объект 9">
            <a:extLst>
              <a:ext uri="{FF2B5EF4-FFF2-40B4-BE49-F238E27FC236}">
                <a16:creationId xmlns:a16="http://schemas.microsoft.com/office/drawing/2014/main" xmlns="" id="{8225BA90-504E-FD49-B2CA-96EBE59658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 flipV="1">
            <a:off x="3854503" y="454458"/>
            <a:ext cx="3207767" cy="215026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A76DAD36-8D60-694C-AA08-535BDDE658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4503" y="3107747"/>
            <a:ext cx="3207767" cy="3295796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1C328B8D-447F-3441-A3D7-CE79B5D308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70024" y="3952743"/>
            <a:ext cx="2958213" cy="2224220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BA1673BA-8BE3-F943-B7C3-D6852EB59810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487148" y="609336"/>
            <a:ext cx="3230441" cy="2150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9483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EF9226E-8EC3-F84D-B671-304D9CDDD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312532" cy="4351338"/>
          </a:xfrm>
        </p:spPr>
        <p:txBody>
          <a:bodyPr>
            <a:normAutofit fontScale="47500" lnSpcReduction="20000"/>
          </a:bodyPr>
          <a:lstStyle/>
          <a:p>
            <a:r>
              <a:rPr lang="ru-RU" b="1" i="0" u="none" strike="noStrike" dirty="0">
                <a:solidFill>
                  <a:srgbClr val="121212"/>
                </a:solidFill>
                <a:effectLst/>
                <a:latin typeface="arial" panose="020B0604020202020204" pitchFamily="34" charset="0"/>
              </a:rPr>
              <a:t>Наблюдательные лупы </a:t>
            </a:r>
            <a:r>
              <a:rPr lang="ru-RU" b="0" i="0" u="none" strike="noStrike" dirty="0">
                <a:solidFill>
                  <a:srgbClr val="121212"/>
                </a:solidFill>
                <a:effectLst/>
                <a:latin typeface="arial" panose="020B0604020202020204" pitchFamily="34" charset="0"/>
              </a:rPr>
              <a:t>являются простейшим и одним из самых распространенных видов оптических приборов, применяемых для увеличения и более детального рассмотрения слабо различимых глазом фрагментов документов или атрибутов таможенного обеспечения. По принципу работы – это собирательная линза (или система линз) с небольшим увеличением (до 10 крат) и фокусным расстоянием в пределах 40–70 мм, заключенная в специальную оправу. В оперативных условиях исследования зачастую приходится проводить при плохой освещенности. Поэтому лупы, так же как и микроскопы, снабжаются устройством подсветки исследуемого участка документа, что позволяет работать в условиях пониженной освещенности.</a:t>
            </a:r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11730C3B-611A-7848-ADB4-684AC0E898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451100"/>
            <a:ext cx="4064000" cy="19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06595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3D02340-779B-E54E-B0EB-2B7B04896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5771"/>
            <a:ext cx="3374483" cy="5681192"/>
          </a:xfrm>
        </p:spPr>
        <p:txBody>
          <a:bodyPr>
            <a:normAutofit fontScale="47500" lnSpcReduction="20000"/>
          </a:bodyPr>
          <a:lstStyle/>
          <a:p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На вооружении таможен имеется несколько моделей таких приборов. На Рис. 1.1 представлены две лупы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западногерман­ского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производства, приобретённые для таможен у фирмы "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Helling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" (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Германия). Поскольку обе не имеют специальных обозначений или каталожных номеров, описывая их тактико-технические параметры, будем условно называть их "большая" и "малая". "Большая" лупа имеет увеличение наблюдаемого изображения в 3,5 раза, фокусное расстояние -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69мм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линейное поле зрения -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97мм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размеры: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230х34х67мм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массу - 240 г. Лупа снабжена устройством подсветки исследуемой зоны наблюдения - миниатюрной лампочкой и встроенными в корпус ручки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2-мя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аккумуляторами (напряжением 1,24В и ёмкостью 1,8 А/ч), обеспечивающими продолжительность непрерывной работы не менее 4-х часов.</a:t>
            </a:r>
          </a:p>
          <a:p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"Малая" лупа - по конструкции аналогична "большой" и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обе­спечивает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увеличение в 6,5 раз, имеет фокусное расстояние - 38 мм, линейное поле зрения -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50мм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. Размеры "малой" лупы -198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x50x34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мм, масса 150г. Питание лампочки подсветки - от 2-х аккумуляторов, обеспечивающих также не менее 4-х часов непрерывной работы.</a:t>
            </a:r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59AB8E0C-1316-6045-87CD-9F47CCCE13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7758" y="588404"/>
            <a:ext cx="4322646" cy="5681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71513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1EA1243-794D-B342-B6A4-A1C6352D9A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210824" cy="4351338"/>
          </a:xfrm>
        </p:spPr>
        <p:txBody>
          <a:bodyPr>
            <a:normAutofit fontScale="77500" lnSpcReduction="20000"/>
          </a:bodyPr>
          <a:lstStyle/>
          <a:p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Из отечественных оптических средств в практике таможенных органов может применяться наблюдательная лупа типа ЛПП-1, которая, также как и ранее названные модели, имеет возможность местной подсветки, увеличение - 3,5 раза, фокусное расстояние -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71мм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линейное поле зрения -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65мм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размеры -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206х83х60мм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 и массу - 240г. Питание лампочки подсветки от 2-х батарей типа 363, с обеспечением непрерывной работы не менее 2-х часов.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BB951F94-D7FF-C44B-97D9-E887BCAB06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8552" y="2140067"/>
            <a:ext cx="4505248" cy="3138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54486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F9EE85F-9555-0A48-9852-5FA95F38C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498385" cy="4351338"/>
          </a:xfrm>
        </p:spPr>
        <p:txBody>
          <a:bodyPr>
            <a:normAutofit fontScale="70000" lnSpcReduction="20000"/>
          </a:bodyPr>
          <a:lstStyle/>
          <a:p>
            <a:r>
              <a:rPr lang="ru-RU" b="0" i="0" u="none" strike="noStrike" dirty="0">
                <a:solidFill>
                  <a:srgbClr val="121212"/>
                </a:solidFill>
                <a:effectLst/>
                <a:latin typeface="arial" panose="020B0604020202020204" pitchFamily="34" charset="0"/>
              </a:rPr>
              <a:t>Наблюдательные увеличительные лупы особенно удобны для исследования документов, так как конструктивно выполнены с кольцевой оправой увеличительного стекла высотой, близкой к величине фокусного расстояния, что не требует в процессе исследований держать лупу на весу, а позволяет устойчиво расположить ее на исследуемом участке плоскости документа.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BCA8C01C-34FF-0546-BAC7-FBD02CCEAD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6376" y="1604114"/>
            <a:ext cx="5574061" cy="3047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453546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431</Words>
  <Application>Microsoft Office PowerPoint</Application>
  <PresentationFormat>Произвольный</PresentationFormat>
  <Paragraphs>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Наблюдательные лупы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Наблюдательные лупы</dc:title>
  <dc:creator>Ангелина Ли</dc:creator>
  <cp:lastModifiedBy>Виктор</cp:lastModifiedBy>
  <cp:revision>3</cp:revision>
  <dcterms:created xsi:type="dcterms:W3CDTF">2021-02-12T14:16:40Z</dcterms:created>
  <dcterms:modified xsi:type="dcterms:W3CDTF">2021-02-16T08:37:06Z</dcterms:modified>
</cp:coreProperties>
</file>