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91" r:id="rId3"/>
    <p:sldId id="399" r:id="rId4"/>
    <p:sldId id="401" r:id="rId5"/>
    <p:sldId id="402" r:id="rId6"/>
  </p:sldIdLst>
  <p:sldSz cx="9906000" cy="6858000" type="A4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12">
          <p15:clr>
            <a:srgbClr val="A4A3A4"/>
          </p15:clr>
        </p15:guide>
        <p15:guide id="2" pos="5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40000"/>
    <a:srgbClr val="F26724"/>
    <a:srgbClr val="E62B25"/>
    <a:srgbClr val="F99B1C"/>
    <a:srgbClr val="F18420"/>
    <a:srgbClr val="E78E24"/>
    <a:srgbClr val="FFFF00"/>
    <a:srgbClr val="951A1D"/>
    <a:srgbClr val="921A1D"/>
    <a:srgbClr val="FE7D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 snapToGrid="0">
      <p:cViewPr varScale="1">
        <p:scale>
          <a:sx n="166" d="100"/>
          <a:sy n="166" d="100"/>
        </p:scale>
        <p:origin x="-1566" y="-114"/>
      </p:cViewPr>
      <p:guideLst>
        <p:guide orient="horz" pos="812"/>
        <p:guide pos="55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AD1885-E098-4B7A-990F-592BFF924F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2919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45306-B2CB-4645-898C-C2FCC6886318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20C5-343F-447E-95CE-BEBA09498C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26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3350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79939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829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5336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256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41858-E3CA-4C30-9D94-B3E7454F7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355F6-8B83-4D65-896D-3EEBFD7511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39E0-91F1-4BC9-BE67-AB32F1E71E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3E49-F42B-4B24-8ECA-067FDC6D3F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D68EA-4154-45CC-BBE3-438B7F56B3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9AF0C-A13A-461F-987E-CD43E91FF7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306DE-A36F-4B98-B5B7-872FDA113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3BCCF-00E1-43E0-A013-7B74FDB6F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F3A33-6A4A-4395-8324-C6DCD486F1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F35FE-C004-4173-8268-FCF9B3B392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5E57B-67AF-45F9-A9C5-5C088F397C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654A06-2576-4317-9918-DE566674560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2131" y="618187"/>
            <a:ext cx="3173527" cy="988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-2" y="2640555"/>
            <a:ext cx="3079561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74077" y="2608640"/>
            <a:ext cx="552750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C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фактов изменений первоначального содержания документов</a:t>
            </a:r>
            <a:endParaRPr lang="ru-RU" sz="3200" dirty="0">
              <a:solidFill>
                <a:srgbClr val="C4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6195583" y="5590398"/>
            <a:ext cx="3828426" cy="10214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0"/>
              </a:spcAft>
              <a:buNone/>
            </a:pPr>
            <a:endParaRPr lang="ru-RU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44155" y="1331436"/>
            <a:ext cx="4953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Подчистка 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12" name="Picture 4" descr="https://sun9-40.userapi.com/impg/6d0-mSt0teQ8ohIJkejk7LEFgF9A6L2ZWbM85Q/DhY9ZS1ea4Y.jpg?size=854x546&amp;quality=96&amp;proxy=1&amp;sign=f4737cc96151495428e76b2a46454fa3&amp;type=albu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946" y="2618773"/>
            <a:ext cx="4263964" cy="2726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sun9-45.userapi.com/impg/jWMGVr6agWhiu7b9ka8kCV1S8bw4j-Igl4aetg/0tgrsn4N-xg.jpg?size=639x494&amp;quality=96&amp;proxy=1&amp;sign=d8571287845254efb4e330ff2e0736c9&amp;type=albu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9772" y="3116686"/>
            <a:ext cx="4634765" cy="358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750553" y="1281187"/>
            <a:ext cx="38238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Дописка 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12" name="Picture 2" descr="https://sun9-24.userapi.com/impg/jMzXxF2HRtxwprtdGsKjTqXye6Vw_diDKkCDww/EoZAYoxMPys.jpg?size=720x406&amp;quality=96&amp;proxy=1&amp;sign=9b8e857474af6d09e6d71b394faf70e0&amp;type=albu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395" y="2322897"/>
            <a:ext cx="4456091" cy="369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sun9-76.userapi.com/impg/QWJi5mhq9tMzUmuprIgS9SL960zzt0S-8fDYMw/JbXzM8aWh-E.jpg?size=720x426&amp;quality=96&amp;proxy=1&amp;sign=54f2d8b1ee31735251ff790c4149d497&amp;type=albu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53626" y="2902446"/>
            <a:ext cx="4389620" cy="369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51974" y="1281187"/>
            <a:ext cx="42210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Травление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9" name="Picture 2" descr="https://sun9-76.userapi.com/impg/xymbUqI6aMeZcdV5zrgBVMtOzR397IgtXECizw/_DTJq1jO7ak.jpg?size=720x430&amp;quality=96&amp;proxy=1&amp;sign=e01d0f75c17e84075877f248f11d7da4&amp;type=albu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8947" y="2564450"/>
            <a:ext cx="685800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7573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878090" y="1281187"/>
            <a:ext cx="35687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Замена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10" name="Picture 2" descr="https://femida-science.ru/images/articles/07_0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567448"/>
            <a:ext cx="5155146" cy="301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un9-18.userapi.com/impg/LObQ3QCRL-gYXYdyY2Q_xs-m3HfjjP4UzCPCdg/sr0dN5hAnBU.jpg?size=720x400&amp;quality=96&amp;proxy=1&amp;sign=d62582d23339969e175beac0d1a621c5&amp;type=albu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09692" y="2442339"/>
            <a:ext cx="4435015" cy="301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3724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5162</TotalTime>
  <Words>15</Words>
  <Application>Microsoft Office PowerPoint</Application>
  <PresentationFormat>Лист A4 (210x297 мм)</PresentationFormat>
  <Paragraphs>10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Виктор</cp:lastModifiedBy>
  <cp:revision>211</cp:revision>
  <dcterms:created xsi:type="dcterms:W3CDTF">2003-02-28T13:27:04Z</dcterms:created>
  <dcterms:modified xsi:type="dcterms:W3CDTF">2021-02-15T17:32:18Z</dcterms:modified>
</cp:coreProperties>
</file>