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4.jpg" ContentType="image/jpg"/>
  <Override PartName="/ppt/media/image6.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sldIdLst>
    <p:sldId id="256" r:id="rId3"/>
    <p:sldId id="259" r:id="rId4"/>
    <p:sldId id="257" r:id="rId5"/>
    <p:sldId id="258" r:id="rId6"/>
    <p:sldId id="260" r:id="rId7"/>
    <p:sldId id="261" r:id="rId8"/>
    <p:sldId id="262" r:id="rId9"/>
    <p:sldId id="264" r:id="rId10"/>
    <p:sldId id="265" r:id="rId11"/>
    <p:sldId id="1829" r:id="rId12"/>
    <p:sldId id="266" r:id="rId13"/>
    <p:sldId id="1830" r:id="rId14"/>
    <p:sldId id="267" r:id="rId15"/>
    <p:sldId id="1831" r:id="rId16"/>
    <p:sldId id="268" r:id="rId17"/>
    <p:sldId id="1832" r:id="rId18"/>
    <p:sldId id="269" r:id="rId19"/>
    <p:sldId id="1812" r:id="rId20"/>
    <p:sldId id="1811" r:id="rId21"/>
    <p:sldId id="1822" r:id="rId22"/>
    <p:sldId id="1823" r:id="rId23"/>
    <p:sldId id="1828" r:id="rId24"/>
    <p:sldId id="1814" r:id="rId25"/>
    <p:sldId id="1819" r:id="rId26"/>
    <p:sldId id="1820" r:id="rId27"/>
    <p:sldId id="1825" r:id="rId28"/>
    <p:sldId id="1826" r:id="rId29"/>
    <p:sldId id="182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7" d="100"/>
          <a:sy n="67" d="100"/>
        </p:scale>
        <p:origin x="6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B1DDFF"/>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3" name="Rectangle 22"/>
          <p:cNvSpPr/>
          <p:nvPr/>
        </p:nvSpPr>
        <p:spPr>
          <a:xfrm>
            <a:off x="0" y="0"/>
            <a:ext cx="12192000" cy="6858000"/>
          </a:xfrm>
          <a:prstGeom prst="rect">
            <a:avLst/>
          </a:prstGeom>
          <a:blipFill dpi="0" rotWithShape="1">
            <a:blip r:embed="rId2">
              <a:alphaModFix amt="12000"/>
              <a:duotone>
                <a:schemeClr val="accent1">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t>
            </a:r>
          </a:p>
        </p:txBody>
      </p:sp>
      <p:sp>
        <p:nvSpPr>
          <p:cNvPr id="10" name="Rectangle 9"/>
          <p:cNvSpPr/>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bg2"/>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bg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C6C61E67-B460-4F1C-9995-9589998461F4}" type="datetimeFigureOut">
              <a:rPr lang="ru-RU" smtClean="0"/>
              <a:t>13.02.2021</a:t>
            </a:fld>
            <a:endParaRPr lang="ru-RU"/>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bg2"/>
                </a:solidFill>
              </a:defRPr>
            </a:lvl1pPr>
          </a:lstStyle>
          <a:p>
            <a:endParaRPr lang="ru-RU"/>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bg2"/>
                </a:solidFill>
              </a:defRPr>
            </a:lvl1pPr>
          </a:lstStyle>
          <a:p>
            <a:fld id="{4B0D3711-A602-4EBD-83E1-BBE1B1DABC44}" type="slidenum">
              <a:rPr lang="ru-RU" smtClean="0"/>
              <a:t>‹#›</a:t>
            </a:fld>
            <a:endParaRPr lang="ru-RU"/>
          </a:p>
        </p:txBody>
      </p:sp>
    </p:spTree>
    <p:extLst>
      <p:ext uri="{BB962C8B-B14F-4D97-AF65-F5344CB8AC3E}">
        <p14:creationId xmlns:p14="http://schemas.microsoft.com/office/powerpoint/2010/main" val="107623427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61E67-B460-4F1C-9995-9589998461F4}" type="datetimeFigureOut">
              <a:rPr lang="ru-RU" smtClean="0"/>
              <a:t>13.02.2021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0D3711-A602-4EBD-83E1-BBE1B1DABC44}" type="slidenum">
              <a:rPr lang="ru-RU" smtClean="0"/>
              <a:t>‹#›</a:t>
            </a:fld>
            <a:endParaRPr lang="ru-RU"/>
          </a:p>
        </p:txBody>
      </p:sp>
    </p:spTree>
    <p:extLst>
      <p:ext uri="{BB962C8B-B14F-4D97-AF65-F5344CB8AC3E}">
        <p14:creationId xmlns:p14="http://schemas.microsoft.com/office/powerpoint/2010/main" val="2760354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61E67-B460-4F1C-9995-9589998461F4}" type="datetimeFigureOut">
              <a:rPr lang="ru-RU" smtClean="0"/>
              <a:t>13.02.2021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0D3711-A602-4EBD-83E1-BBE1B1DABC44}" type="slidenum">
              <a:rPr lang="ru-RU" smtClean="0"/>
              <a:t>‹#›</a:t>
            </a:fld>
            <a:endParaRPr lang="ru-RU"/>
          </a:p>
        </p:txBody>
      </p:sp>
    </p:spTree>
    <p:extLst>
      <p:ext uri="{BB962C8B-B14F-4D97-AF65-F5344CB8AC3E}">
        <p14:creationId xmlns:p14="http://schemas.microsoft.com/office/powerpoint/2010/main" val="4204701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C8102E"/>
          </a:solidFill>
        </p:spPr>
        <p:txBody>
          <a:bodyPr wrap="square" lIns="0" tIns="0" rIns="0" bIns="0" rtlCol="0"/>
          <a:lstStyle/>
          <a:p>
            <a:endParaRPr/>
          </a:p>
        </p:txBody>
      </p:sp>
      <p:sp>
        <p:nvSpPr>
          <p:cNvPr id="2" name="Holder 2"/>
          <p:cNvSpPr>
            <a:spLocks noGrp="1"/>
          </p:cNvSpPr>
          <p:nvPr>
            <p:ph type="ctrTitle"/>
          </p:nvPr>
        </p:nvSpPr>
        <p:spPr>
          <a:xfrm>
            <a:off x="430127" y="2793174"/>
            <a:ext cx="11331745" cy="63500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16345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353535"/>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10632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0658856" y="141731"/>
            <a:ext cx="1367027" cy="259079"/>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2170176" y="1601724"/>
            <a:ext cx="2281555" cy="791210"/>
          </a:xfrm>
          <a:custGeom>
            <a:avLst/>
            <a:gdLst/>
            <a:ahLst/>
            <a:cxnLst/>
            <a:rect l="l" t="t" r="r" b="b"/>
            <a:pathLst>
              <a:path w="2281554" h="791210">
                <a:moveTo>
                  <a:pt x="2149602" y="0"/>
                </a:moveTo>
                <a:lnTo>
                  <a:pt x="131826" y="0"/>
                </a:lnTo>
                <a:lnTo>
                  <a:pt x="90157" y="6720"/>
                </a:lnTo>
                <a:lnTo>
                  <a:pt x="53969" y="25433"/>
                </a:lnTo>
                <a:lnTo>
                  <a:pt x="25433" y="53969"/>
                </a:lnTo>
                <a:lnTo>
                  <a:pt x="6720" y="90157"/>
                </a:lnTo>
                <a:lnTo>
                  <a:pt x="0" y="131825"/>
                </a:lnTo>
                <a:lnTo>
                  <a:pt x="0" y="659130"/>
                </a:lnTo>
                <a:lnTo>
                  <a:pt x="6720" y="700793"/>
                </a:lnTo>
                <a:lnTo>
                  <a:pt x="25433" y="736980"/>
                </a:lnTo>
                <a:lnTo>
                  <a:pt x="53969" y="765518"/>
                </a:lnTo>
                <a:lnTo>
                  <a:pt x="90157" y="784234"/>
                </a:lnTo>
                <a:lnTo>
                  <a:pt x="131826" y="790955"/>
                </a:lnTo>
                <a:lnTo>
                  <a:pt x="2149602" y="790955"/>
                </a:lnTo>
                <a:lnTo>
                  <a:pt x="2191270" y="784234"/>
                </a:lnTo>
                <a:lnTo>
                  <a:pt x="2227458" y="765518"/>
                </a:lnTo>
                <a:lnTo>
                  <a:pt x="2255994" y="736980"/>
                </a:lnTo>
                <a:lnTo>
                  <a:pt x="2274707" y="700793"/>
                </a:lnTo>
                <a:lnTo>
                  <a:pt x="2281428" y="659130"/>
                </a:lnTo>
                <a:lnTo>
                  <a:pt x="2281428" y="131825"/>
                </a:lnTo>
                <a:lnTo>
                  <a:pt x="2274707" y="90157"/>
                </a:lnTo>
                <a:lnTo>
                  <a:pt x="2255994" y="53969"/>
                </a:lnTo>
                <a:lnTo>
                  <a:pt x="2227458" y="25433"/>
                </a:lnTo>
                <a:lnTo>
                  <a:pt x="2191270" y="6720"/>
                </a:lnTo>
                <a:lnTo>
                  <a:pt x="2149602" y="0"/>
                </a:lnTo>
                <a:close/>
              </a:path>
            </a:pathLst>
          </a:custGeom>
          <a:solidFill>
            <a:srgbClr val="148099"/>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1" i="0">
                <a:solidFill>
                  <a:srgbClr val="353535"/>
                </a:solidFill>
                <a:latin typeface="Arial"/>
                <a:cs typeface="Arial"/>
              </a:defRPr>
            </a:lvl1pPr>
          </a:lstStyle>
          <a:p>
            <a:endParaRPr/>
          </a:p>
        </p:txBody>
      </p:sp>
      <p:sp>
        <p:nvSpPr>
          <p:cNvPr id="3" name="Holder 3"/>
          <p:cNvSpPr>
            <a:spLocks noGrp="1"/>
          </p:cNvSpPr>
          <p:nvPr>
            <p:ph sz="half" idx="2"/>
          </p:nvPr>
        </p:nvSpPr>
        <p:spPr>
          <a:xfrm>
            <a:off x="764941" y="2641346"/>
            <a:ext cx="4871720" cy="3500120"/>
          </a:xfrm>
          <a:prstGeom prst="rect">
            <a:avLst/>
          </a:prstGeom>
        </p:spPr>
        <p:txBody>
          <a:bodyPr wrap="square" lIns="0" tIns="0" rIns="0" bIns="0">
            <a:spAutoFit/>
          </a:bodyPr>
          <a:lstStyle>
            <a:lvl1pPr>
              <a:defRPr sz="1800" b="1" i="0">
                <a:solidFill>
                  <a:srgbClr val="3E3E3E"/>
                </a:solidFill>
                <a:latin typeface="Arial"/>
                <a:cs typeface="Arial"/>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27999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579778" y="1497069"/>
            <a:ext cx="9230010" cy="4565512"/>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10834116" y="18288"/>
            <a:ext cx="1357883" cy="423671"/>
          </a:xfrm>
          <a:prstGeom prst="rect">
            <a:avLst/>
          </a:prstGeom>
          <a:blipFill>
            <a:blip r:embed="rId3" cstate="print"/>
            <a:stretch>
              <a:fillRect/>
            </a:stretch>
          </a:blipFill>
        </p:spPr>
        <p:txBody>
          <a:bodyPr wrap="square" lIns="0" tIns="0" rIns="0" bIns="0" rtlCol="0"/>
          <a:lstStyle/>
          <a:p>
            <a:endParaRPr/>
          </a:p>
        </p:txBody>
      </p:sp>
      <p:sp>
        <p:nvSpPr>
          <p:cNvPr id="18" name="bg object 18"/>
          <p:cNvSpPr/>
          <p:nvPr/>
        </p:nvSpPr>
        <p:spPr>
          <a:xfrm>
            <a:off x="0" y="6477000"/>
            <a:ext cx="12192000" cy="381000"/>
          </a:xfrm>
          <a:prstGeom prst="rect">
            <a:avLst/>
          </a:prstGeom>
          <a:blipFill>
            <a:blip r:embed="rId4" cstate="print"/>
            <a:stretch>
              <a:fillRect/>
            </a:stretch>
          </a:blipFill>
        </p:spPr>
        <p:txBody>
          <a:bodyPr wrap="square" lIns="0" tIns="0" rIns="0" bIns="0" rtlCol="0"/>
          <a:lstStyle/>
          <a:p>
            <a:endParaRPr/>
          </a:p>
        </p:txBody>
      </p:sp>
      <p:sp>
        <p:nvSpPr>
          <p:cNvPr id="19" name="bg object 19"/>
          <p:cNvSpPr/>
          <p:nvPr/>
        </p:nvSpPr>
        <p:spPr>
          <a:xfrm>
            <a:off x="11676888" y="6477000"/>
            <a:ext cx="438911" cy="313943"/>
          </a:xfrm>
          <a:prstGeom prst="rect">
            <a:avLst/>
          </a:prstGeom>
          <a:blipFill>
            <a:blip r:embed="rId5"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1" i="0">
                <a:solidFill>
                  <a:srgbClr val="353535"/>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42456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62455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Slide - Title">
    <p:bg>
      <p:bgRef idx="1001">
        <a:schemeClr val="bg1"/>
      </p:bgRef>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4AD728D-3211-8D4E-9089-E496280984B3}"/>
              </a:ext>
            </a:extLst>
          </p:cNvPr>
          <p:cNvSpPr>
            <a:spLocks noGrp="1"/>
          </p:cNvSpPr>
          <p:nvPr>
            <p:ph type="title"/>
          </p:nvPr>
        </p:nvSpPr>
        <p:spPr>
          <a:xfrm>
            <a:off x="605367" y="634297"/>
            <a:ext cx="10145760" cy="430887"/>
          </a:xfrm>
        </p:spPr>
        <p:txBody>
          <a:bodyPr/>
          <a:lstStyle/>
          <a:p>
            <a:r>
              <a:rPr lang="pt-BR"/>
              <a:t>Clique para editar o título Mestre</a:t>
            </a:r>
          </a:p>
        </p:txBody>
      </p:sp>
    </p:spTree>
    <p:extLst>
      <p:ext uri="{BB962C8B-B14F-4D97-AF65-F5344CB8AC3E}">
        <p14:creationId xmlns:p14="http://schemas.microsoft.com/office/powerpoint/2010/main" val="411530241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61E67-B460-4F1C-9995-9589998461F4}" type="datetimeFigureOut">
              <a:rPr lang="ru-RU" smtClean="0"/>
              <a:t>13.02.2021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0D3711-A602-4EBD-83E1-BBE1B1DABC44}" type="slidenum">
              <a:rPr lang="ru-RU" smtClean="0"/>
              <a:t>‹#›</a:t>
            </a:fld>
            <a:endParaRPr lang="ru-RU"/>
          </a:p>
        </p:txBody>
      </p:sp>
    </p:spTree>
    <p:extLst>
      <p:ext uri="{BB962C8B-B14F-4D97-AF65-F5344CB8AC3E}">
        <p14:creationId xmlns:p14="http://schemas.microsoft.com/office/powerpoint/2010/main" val="2162900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bg2">
                <a:tint val="80000"/>
                <a:shade val="100000"/>
                <a:satMod val="300000"/>
              </a:schemeClr>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blipFill dpi="0" rotWithShape="1">
            <a:blip r:embed="rId2">
              <a:alphaModFix amt="12000"/>
              <a:duotone>
                <a:schemeClr val="accent2">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t>
            </a:r>
          </a:p>
        </p:txBody>
      </p:sp>
      <p:sp>
        <p:nvSpPr>
          <p:cNvPr id="23" name="Rectangle 22"/>
          <p:cNvSpPr/>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bg2"/>
            </a:solid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bg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C6C61E67-B460-4F1C-9995-9589998461F4}" type="datetimeFigureOut">
              <a:rPr lang="ru-RU" smtClean="0"/>
              <a:t>13.02.2021</a:t>
            </a:fld>
            <a:endParaRPr lang="ru-RU"/>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bg2"/>
                </a:solidFill>
              </a:defRPr>
            </a:lvl1pPr>
          </a:lstStyle>
          <a:p>
            <a:endParaRPr lang="ru-RU"/>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bg2"/>
                </a:solidFill>
              </a:defRPr>
            </a:lvl1pPr>
          </a:lstStyle>
          <a:p>
            <a:fld id="{4B0D3711-A602-4EBD-83E1-BBE1B1DABC44}" type="slidenum">
              <a:rPr lang="ru-RU" smtClean="0"/>
              <a:t>‹#›</a:t>
            </a:fld>
            <a:endParaRPr lang="ru-RU"/>
          </a:p>
        </p:txBody>
      </p:sp>
    </p:spTree>
    <p:extLst>
      <p:ext uri="{BB962C8B-B14F-4D97-AF65-F5344CB8AC3E}">
        <p14:creationId xmlns:p14="http://schemas.microsoft.com/office/powerpoint/2010/main" val="279791421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C61E67-B460-4F1C-9995-9589998461F4}" type="datetimeFigureOut">
              <a:rPr lang="ru-RU" smtClean="0"/>
              <a:t>13.02.2021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B0D3711-A602-4EBD-83E1-BBE1B1DABC44}" type="slidenum">
              <a:rPr lang="ru-RU" smtClean="0"/>
              <a:t>‹#›</a:t>
            </a:fld>
            <a:endParaRPr lang="ru-RU"/>
          </a:p>
        </p:txBody>
      </p:sp>
    </p:spTree>
    <p:extLst>
      <p:ext uri="{BB962C8B-B14F-4D97-AF65-F5344CB8AC3E}">
        <p14:creationId xmlns:p14="http://schemas.microsoft.com/office/powerpoint/2010/main" val="3912111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C61E67-B460-4F1C-9995-9589998461F4}" type="datetimeFigureOut">
              <a:rPr lang="ru-RU" smtClean="0"/>
              <a:t>13.02.2021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B0D3711-A602-4EBD-83E1-BBE1B1DABC44}" type="slidenum">
              <a:rPr lang="ru-RU" smtClean="0"/>
              <a:t>‹#›</a:t>
            </a:fld>
            <a:endParaRPr lang="ru-RU"/>
          </a:p>
        </p:txBody>
      </p:sp>
    </p:spTree>
    <p:extLst>
      <p:ext uri="{BB962C8B-B14F-4D97-AF65-F5344CB8AC3E}">
        <p14:creationId xmlns:p14="http://schemas.microsoft.com/office/powerpoint/2010/main" val="1291555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C61E67-B460-4F1C-9995-9589998461F4}" type="datetimeFigureOut">
              <a:rPr lang="ru-RU" smtClean="0"/>
              <a:t>13.02.2021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B0D3711-A602-4EBD-83E1-BBE1B1DABC44}" type="slidenum">
              <a:rPr lang="ru-RU" smtClean="0"/>
              <a:t>‹#›</a:t>
            </a:fld>
            <a:endParaRPr lang="ru-RU"/>
          </a:p>
        </p:txBody>
      </p:sp>
    </p:spTree>
    <p:extLst>
      <p:ext uri="{BB962C8B-B14F-4D97-AF65-F5344CB8AC3E}">
        <p14:creationId xmlns:p14="http://schemas.microsoft.com/office/powerpoint/2010/main" val="2904604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C61E67-B460-4F1C-9995-9589998461F4}" type="datetimeFigureOut">
              <a:rPr lang="ru-RU" smtClean="0"/>
              <a:t>13.02.2021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B0D3711-A602-4EBD-83E1-BBE1B1DABC44}" type="slidenum">
              <a:rPr lang="ru-RU" smtClean="0"/>
              <a:t>‹#›</a:t>
            </a:fld>
            <a:endParaRPr lang="ru-RU"/>
          </a:p>
        </p:txBody>
      </p:sp>
    </p:spTree>
    <p:extLst>
      <p:ext uri="{BB962C8B-B14F-4D97-AF65-F5344CB8AC3E}">
        <p14:creationId xmlns:p14="http://schemas.microsoft.com/office/powerpoint/2010/main" val="594001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5" name="Date Placeholder 4"/>
          <p:cNvSpPr>
            <a:spLocks noGrp="1"/>
          </p:cNvSpPr>
          <p:nvPr>
            <p:ph type="dt" sz="half" idx="10"/>
          </p:nvPr>
        </p:nvSpPr>
        <p:spPr/>
        <p:txBody>
          <a:bodyPr/>
          <a:lstStyle/>
          <a:p>
            <a:fld id="{C6C61E67-B460-4F1C-9995-9589998461F4}" type="datetimeFigureOut">
              <a:rPr lang="ru-RU" smtClean="0"/>
              <a:t>13.02.2021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B0D3711-A602-4EBD-83E1-BBE1B1DABC44}" type="slidenum">
              <a:rPr lang="ru-RU" smtClean="0"/>
              <a:t>‹#›</a:t>
            </a:fld>
            <a:endParaRPr lang="ru-RU"/>
          </a:p>
        </p:txBody>
      </p:sp>
    </p:spTree>
    <p:extLst>
      <p:ext uri="{BB962C8B-B14F-4D97-AF65-F5344CB8AC3E}">
        <p14:creationId xmlns:p14="http://schemas.microsoft.com/office/powerpoint/2010/main" val="2162864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Rectangle 9"/>
          <p:cNvSpPr/>
          <p:nvPr/>
        </p:nvSpPr>
        <p:spPr>
          <a:xfrm>
            <a:off x="9020386" y="237744"/>
            <a:ext cx="2926080"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rgbClr val="969696"/>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effectLst>
                  <a:outerShdw blurRad="12700" dist="3810" dir="2700000" algn="tl" rotWithShape="0">
                    <a:prstClr val="black">
                      <a:alpha val="40000"/>
                    </a:prstClr>
                  </a:outerShdw>
                </a:effectLst>
              </a:defRPr>
            </a:lvl1pPr>
          </a:lstStyle>
          <a:p>
            <a:fld id="{C6C61E67-B460-4F1C-9995-9589998461F4}" type="datetimeFigureOut">
              <a:rPr lang="ru-RU" smtClean="0"/>
              <a:t>13.02.2021</a:t>
            </a:fld>
            <a:endParaRPr lang="ru-RU"/>
          </a:p>
        </p:txBody>
      </p:sp>
      <p:sp>
        <p:nvSpPr>
          <p:cNvPr id="12" name="Footer Placeholder 11"/>
          <p:cNvSpPr>
            <a:spLocks noGrp="1"/>
          </p:cNvSpPr>
          <p:nvPr>
            <p:ph type="ftr" sz="quarter" idx="11"/>
          </p:nvPr>
        </p:nvSpPr>
        <p:spPr/>
        <p:txBody>
          <a:bodyPr/>
          <a:lstStyle>
            <a:lvl1pPr algn="r">
              <a:defRPr lang="en-US" sz="1000" kern="1200" dirty="0">
                <a:solidFill>
                  <a:schemeClr val="tx1">
                    <a:lumMod val="75000"/>
                    <a:lumOff val="25000"/>
                  </a:schemeClr>
                </a:solidFill>
                <a:effectLst>
                  <a:outerShdw blurRad="12700" dist="3810" dir="2700000" algn="tl" rotWithShape="0">
                    <a:prstClr val="black">
                      <a:alpha val="40000"/>
                    </a:prstClr>
                  </a:outerShdw>
                </a:effectLst>
                <a:latin typeface="+mn-lt"/>
                <a:ea typeface="+mn-ea"/>
                <a:cs typeface="+mn-cs"/>
              </a:defRPr>
            </a:lvl1pPr>
          </a:lstStyle>
          <a:p>
            <a:endParaRPr lang="ru-RU"/>
          </a:p>
        </p:txBody>
      </p:sp>
      <p:sp>
        <p:nvSpPr>
          <p:cNvPr id="13" name="Slide Number Placeholder 12"/>
          <p:cNvSpPr>
            <a:spLocks noGrp="1"/>
          </p:cNvSpPr>
          <p:nvPr>
            <p:ph type="sldNum" sz="quarter" idx="12"/>
          </p:nvPr>
        </p:nvSpPr>
        <p:spPr/>
        <p:txBody>
          <a:bodyPr/>
          <a:lstStyle>
            <a:lvl1pPr>
              <a:defRPr>
                <a:solidFill>
                  <a:srgbClr val="FFFFFF"/>
                </a:solidFill>
              </a:defRPr>
            </a:lvl1pPr>
          </a:lstStyle>
          <a:p>
            <a:fld id="{4B0D3711-A602-4EBD-83E1-BBE1B1DABC44}" type="slidenum">
              <a:rPr lang="ru-RU" smtClean="0"/>
              <a:t>‹#›</a:t>
            </a:fld>
            <a:endParaRPr lang="ru-RU"/>
          </a:p>
        </p:txBody>
      </p:sp>
    </p:spTree>
    <p:extLst>
      <p:ext uri="{BB962C8B-B14F-4D97-AF65-F5344CB8AC3E}">
        <p14:creationId xmlns:p14="http://schemas.microsoft.com/office/powerpoint/2010/main" val="1193474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6C61E67-B460-4F1C-9995-9589998461F4}" type="datetimeFigureOut">
              <a:rPr lang="ru-RU" smtClean="0"/>
              <a:t>13.02.2021</a:t>
            </a:fld>
            <a:endParaRPr lang="ru-RU"/>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ru-RU"/>
          </a:p>
        </p:txBody>
      </p:sp>
      <p:sp>
        <p:nvSpPr>
          <p:cNvPr id="6" name="Slide Number Placeholder 5"/>
          <p:cNvSpPr>
            <a:spLocks noGrp="1"/>
          </p:cNvSpPr>
          <p:nvPr>
            <p:ph type="sldNum" sz="quarter" idx="4"/>
          </p:nvPr>
        </p:nvSpPr>
        <p:spPr>
          <a:xfrm>
            <a:off x="10314667"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B0D3711-A602-4EBD-83E1-BBE1B1DABC44}" type="slidenum">
              <a:rPr lang="ru-RU" smtClean="0"/>
              <a:t>‹#›</a:t>
            </a:fld>
            <a:endParaRPr lang="ru-RU"/>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290214812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995738" y="384583"/>
            <a:ext cx="6200523" cy="836294"/>
          </a:xfrm>
          <a:prstGeom prst="rect">
            <a:avLst/>
          </a:prstGeom>
        </p:spPr>
        <p:txBody>
          <a:bodyPr wrap="square" lIns="0" tIns="0" rIns="0" bIns="0">
            <a:spAutoFit/>
          </a:bodyPr>
          <a:lstStyle>
            <a:lvl1pPr>
              <a:defRPr sz="2800" b="1" i="0">
                <a:solidFill>
                  <a:srgbClr val="353535"/>
                </a:solidFill>
                <a:latin typeface="Arial"/>
                <a:cs typeface="Arial"/>
              </a:defRPr>
            </a:lvl1pPr>
          </a:lstStyle>
          <a:p>
            <a:endParaRPr/>
          </a:p>
        </p:txBody>
      </p:sp>
      <p:sp>
        <p:nvSpPr>
          <p:cNvPr id="3" name="Holder 3"/>
          <p:cNvSpPr>
            <a:spLocks noGrp="1"/>
          </p:cNvSpPr>
          <p:nvPr>
            <p:ph type="body" idx="1"/>
          </p:nvPr>
        </p:nvSpPr>
        <p:spPr>
          <a:xfrm>
            <a:off x="1644497" y="2061464"/>
            <a:ext cx="9247505" cy="1486535"/>
          </a:xfrm>
          <a:prstGeom prst="rect">
            <a:avLst/>
          </a:prstGeom>
        </p:spPr>
        <p:txBody>
          <a:bodyPr wrap="square" lIns="0" tIns="0" rIns="0" bIns="0">
            <a:spAutoFit/>
          </a:bodyPr>
          <a:lstStyle>
            <a:lvl1pPr>
              <a:defRPr sz="24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2/13/2021</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5332269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17.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1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17.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E533D-0453-4256-8BA5-F45A42D69AD7}"/>
              </a:ext>
            </a:extLst>
          </p:cNvPr>
          <p:cNvSpPr>
            <a:spLocks noGrp="1"/>
          </p:cNvSpPr>
          <p:nvPr>
            <p:ph type="ctrTitle"/>
          </p:nvPr>
        </p:nvSpPr>
        <p:spPr/>
        <p:txBody>
          <a:bodyPr>
            <a:normAutofit/>
          </a:bodyPr>
          <a:lstStyle/>
          <a:p>
            <a:r>
              <a:rPr lang="ru-RU" sz="4000" dirty="0">
                <a:latin typeface="Arial" panose="020B0604020202020204" pitchFamily="34" charset="0"/>
                <a:cs typeface="Arial" panose="020B0604020202020204" pitchFamily="34" charset="0"/>
              </a:rPr>
              <a:t>Таможенная документация для проведения дальнейшей экспертизы на качество продукции</a:t>
            </a:r>
          </a:p>
        </p:txBody>
      </p:sp>
      <p:sp>
        <p:nvSpPr>
          <p:cNvPr id="3" name="Subtitle 2">
            <a:extLst>
              <a:ext uri="{FF2B5EF4-FFF2-40B4-BE49-F238E27FC236}">
                <a16:creationId xmlns:a16="http://schemas.microsoft.com/office/drawing/2014/main" id="{FB4FCE4C-5BFE-4EBF-B5EE-2809CF38A158}"/>
              </a:ext>
            </a:extLst>
          </p:cNvPr>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1104895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C7A241-3065-4B6C-9493-6B190B593BE4}"/>
              </a:ext>
            </a:extLst>
          </p:cNvPr>
          <p:cNvPicPr>
            <a:picLocks noChangeAspect="1"/>
          </p:cNvPicPr>
          <p:nvPr/>
        </p:nvPicPr>
        <p:blipFill>
          <a:blip r:embed="rId2"/>
          <a:stretch>
            <a:fillRect/>
          </a:stretch>
        </p:blipFill>
        <p:spPr>
          <a:xfrm>
            <a:off x="1752600" y="811438"/>
            <a:ext cx="8858250" cy="4898278"/>
          </a:xfrm>
          <a:prstGeom prst="rect">
            <a:avLst/>
          </a:prstGeom>
        </p:spPr>
      </p:pic>
      <p:sp>
        <p:nvSpPr>
          <p:cNvPr id="6" name="Content Placeholder 2">
            <a:extLst>
              <a:ext uri="{FF2B5EF4-FFF2-40B4-BE49-F238E27FC236}">
                <a16:creationId xmlns:a16="http://schemas.microsoft.com/office/drawing/2014/main" id="{18825CB7-6C1F-42FD-B8C4-24E8F2E77A4F}"/>
              </a:ext>
            </a:extLst>
          </p:cNvPr>
          <p:cNvSpPr>
            <a:spLocks noGrp="1"/>
          </p:cNvSpPr>
          <p:nvPr>
            <p:ph idx="1"/>
          </p:nvPr>
        </p:nvSpPr>
        <p:spPr>
          <a:xfrm>
            <a:off x="1219200" y="5793105"/>
            <a:ext cx="10058400" cy="712470"/>
          </a:xfrm>
        </p:spPr>
        <p:txBody>
          <a:bodyPr>
            <a:normAutofit fontScale="85000" lnSpcReduction="10000"/>
          </a:bodyPr>
          <a:lstStyle/>
          <a:p>
            <a:pPr marL="0" indent="0" algn="ctr">
              <a:buNone/>
            </a:pPr>
            <a:r>
              <a:rPr lang="ru-RU" dirty="0"/>
              <a:t>Пример счета-фактуры. Постановление Правительства РФ от 26.12.2011 N 1137 (ред. от 19.01.2019) "О формах и правилах заполнения (ведения) документов, применяемых при расчетах по налогу на добавленную стоимость"</a:t>
            </a:r>
          </a:p>
          <a:p>
            <a:pPr marL="0" indent="0" algn="ctr">
              <a:buNone/>
            </a:pPr>
            <a:endParaRPr lang="ru-RU" dirty="0"/>
          </a:p>
        </p:txBody>
      </p:sp>
    </p:spTree>
    <p:extLst>
      <p:ext uri="{BB962C8B-B14F-4D97-AF65-F5344CB8AC3E}">
        <p14:creationId xmlns:p14="http://schemas.microsoft.com/office/powerpoint/2010/main" val="1554883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F5C3F-79E0-4230-B02E-9ECF45C143B9}"/>
              </a:ext>
            </a:extLst>
          </p:cNvPr>
          <p:cNvSpPr>
            <a:spLocks noGrp="1"/>
          </p:cNvSpPr>
          <p:nvPr>
            <p:ph type="title"/>
          </p:nvPr>
        </p:nvSpPr>
        <p:spPr/>
        <p:txBody>
          <a:bodyPr/>
          <a:lstStyle/>
          <a:p>
            <a:pPr algn="ctr"/>
            <a:r>
              <a:rPr lang="ru-RU" dirty="0"/>
              <a:t>Товарная накладная</a:t>
            </a:r>
          </a:p>
        </p:txBody>
      </p:sp>
      <p:sp>
        <p:nvSpPr>
          <p:cNvPr id="3" name="Content Placeholder 2">
            <a:extLst>
              <a:ext uri="{FF2B5EF4-FFF2-40B4-BE49-F238E27FC236}">
                <a16:creationId xmlns:a16="http://schemas.microsoft.com/office/drawing/2014/main" id="{A8B8EAA2-4677-4A27-AE44-367C5E7C4BC5}"/>
              </a:ext>
            </a:extLst>
          </p:cNvPr>
          <p:cNvSpPr>
            <a:spLocks noGrp="1"/>
          </p:cNvSpPr>
          <p:nvPr>
            <p:ph idx="1"/>
          </p:nvPr>
        </p:nvSpPr>
        <p:spPr/>
        <p:txBody>
          <a:bodyPr/>
          <a:lstStyle/>
          <a:p>
            <a:pPr algn="just"/>
            <a:r>
              <a:rPr lang="ru-RU" dirty="0"/>
              <a:t>Товарная накладная — первичный документ, который применяется для оформления продажи (отпуска) товарно-материальных ценностей сторонней организации.</a:t>
            </a:r>
          </a:p>
          <a:p>
            <a:pPr algn="just"/>
            <a:r>
              <a:rPr lang="ru-RU" dirty="0"/>
              <a:t>Товарная накладная — это первичный бухгалтерский документ, предназначенный для оформления операций по отпуску и приёму товаров со склада. Содержит название организации, номер накладной, дату отпуска товара, его наименование, кем отпущен товар, кому отпущен товар, его количество, сорт, цена и другие данные, основание для отпуска товара, подписи материально ответственных лиц в его отпуске и приём</a:t>
            </a:r>
          </a:p>
        </p:txBody>
      </p:sp>
    </p:spTree>
    <p:extLst>
      <p:ext uri="{BB962C8B-B14F-4D97-AF65-F5344CB8AC3E}">
        <p14:creationId xmlns:p14="http://schemas.microsoft.com/office/powerpoint/2010/main" val="1537166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A76B15-22FF-4800-8514-8C17DD3C9513}"/>
              </a:ext>
            </a:extLst>
          </p:cNvPr>
          <p:cNvPicPr>
            <a:picLocks noChangeAspect="1"/>
          </p:cNvPicPr>
          <p:nvPr/>
        </p:nvPicPr>
        <p:blipFill>
          <a:blip r:embed="rId2"/>
          <a:stretch>
            <a:fillRect/>
          </a:stretch>
        </p:blipFill>
        <p:spPr>
          <a:xfrm>
            <a:off x="569835" y="575310"/>
            <a:ext cx="7711090" cy="5669280"/>
          </a:xfrm>
          <a:prstGeom prst="rect">
            <a:avLst/>
          </a:prstGeom>
        </p:spPr>
      </p:pic>
      <p:sp>
        <p:nvSpPr>
          <p:cNvPr id="5" name="Rectangle 4">
            <a:extLst>
              <a:ext uri="{FF2B5EF4-FFF2-40B4-BE49-F238E27FC236}">
                <a16:creationId xmlns:a16="http://schemas.microsoft.com/office/drawing/2014/main" id="{661BC1CB-5F26-4245-A906-DB9AFDC407AF}"/>
              </a:ext>
            </a:extLst>
          </p:cNvPr>
          <p:cNvSpPr/>
          <p:nvPr/>
        </p:nvSpPr>
        <p:spPr>
          <a:xfrm>
            <a:off x="8458200" y="2272010"/>
            <a:ext cx="2905125" cy="2031325"/>
          </a:xfrm>
          <a:prstGeom prst="rect">
            <a:avLst/>
          </a:prstGeom>
        </p:spPr>
        <p:txBody>
          <a:bodyPr wrap="square">
            <a:spAutoFit/>
          </a:bodyPr>
          <a:lstStyle/>
          <a:p>
            <a:pPr algn="ctr"/>
            <a:r>
              <a:rPr lang="ru-RU" dirty="0"/>
              <a:t>Унифицированная форма товарной накладной, применяющаяся в Российской Федерации — «ТОРГ-12». </a:t>
            </a:r>
          </a:p>
        </p:txBody>
      </p:sp>
    </p:spTree>
    <p:extLst>
      <p:ext uri="{BB962C8B-B14F-4D97-AF65-F5344CB8AC3E}">
        <p14:creationId xmlns:p14="http://schemas.microsoft.com/office/powerpoint/2010/main" val="1352317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AFE9E-B125-4579-9852-48A4D7F9FCB4}"/>
              </a:ext>
            </a:extLst>
          </p:cNvPr>
          <p:cNvSpPr>
            <a:spLocks noGrp="1"/>
          </p:cNvSpPr>
          <p:nvPr>
            <p:ph type="title"/>
          </p:nvPr>
        </p:nvSpPr>
        <p:spPr/>
        <p:txBody>
          <a:bodyPr/>
          <a:lstStyle/>
          <a:p>
            <a:pPr algn="ctr"/>
            <a:r>
              <a:rPr lang="ru-RU" dirty="0"/>
              <a:t>Упаковочный лист</a:t>
            </a:r>
          </a:p>
        </p:txBody>
      </p:sp>
      <p:sp>
        <p:nvSpPr>
          <p:cNvPr id="3" name="Content Placeholder 2">
            <a:extLst>
              <a:ext uri="{FF2B5EF4-FFF2-40B4-BE49-F238E27FC236}">
                <a16:creationId xmlns:a16="http://schemas.microsoft.com/office/drawing/2014/main" id="{56597088-223D-4D58-B86E-F89DE89AC79F}"/>
              </a:ext>
            </a:extLst>
          </p:cNvPr>
          <p:cNvSpPr>
            <a:spLocks noGrp="1"/>
          </p:cNvSpPr>
          <p:nvPr>
            <p:ph idx="1"/>
          </p:nvPr>
        </p:nvSpPr>
        <p:spPr/>
        <p:txBody>
          <a:bodyPr/>
          <a:lstStyle/>
          <a:p>
            <a:pPr algn="just"/>
            <a:r>
              <a:rPr lang="ru-RU" dirty="0"/>
              <a:t>Упаковочный лист - это товаросопроводительный документ, составляемый в виде описи, которая отражает наименование перевозимых товарно-материальных ценностей, их количество, вес и другие параметры кроме цены, так как документ располагается снаружи упаковки и является легкодоступным.</a:t>
            </a:r>
          </a:p>
          <a:p>
            <a:pPr algn="just"/>
            <a:r>
              <a:rPr lang="ru-RU" dirty="0"/>
              <a:t>Упаковочные листы используются при приемке и отгрузке товара. Товар при отгрузке упаковывается в коробки и отправляется к клиенту, и к коробке с товаром прилагается упаковочный лист, который содержит всю информацию об отгруженном товаре. На приемке менеджер регистрирует  упаковочные листы, отправленные поставщиком.</a:t>
            </a:r>
          </a:p>
        </p:txBody>
      </p:sp>
    </p:spTree>
    <p:extLst>
      <p:ext uri="{BB962C8B-B14F-4D97-AF65-F5344CB8AC3E}">
        <p14:creationId xmlns:p14="http://schemas.microsoft.com/office/powerpoint/2010/main" val="3944414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789AA5-7624-4C84-9769-3A4A82ACEA94}"/>
              </a:ext>
            </a:extLst>
          </p:cNvPr>
          <p:cNvPicPr>
            <a:picLocks noChangeAspect="1"/>
          </p:cNvPicPr>
          <p:nvPr/>
        </p:nvPicPr>
        <p:blipFill>
          <a:blip r:embed="rId2"/>
          <a:stretch>
            <a:fillRect/>
          </a:stretch>
        </p:blipFill>
        <p:spPr>
          <a:xfrm>
            <a:off x="1431556" y="486463"/>
            <a:ext cx="9328887" cy="5728943"/>
          </a:xfrm>
          <a:prstGeom prst="rect">
            <a:avLst/>
          </a:prstGeom>
        </p:spPr>
      </p:pic>
    </p:spTree>
    <p:extLst>
      <p:ext uri="{BB962C8B-B14F-4D97-AF65-F5344CB8AC3E}">
        <p14:creationId xmlns:p14="http://schemas.microsoft.com/office/powerpoint/2010/main" val="1913853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8C0CA-A500-4A66-B17C-9574D5B8E859}"/>
              </a:ext>
            </a:extLst>
          </p:cNvPr>
          <p:cNvSpPr>
            <a:spLocks noGrp="1"/>
          </p:cNvSpPr>
          <p:nvPr>
            <p:ph type="title"/>
          </p:nvPr>
        </p:nvSpPr>
        <p:spPr/>
        <p:txBody>
          <a:bodyPr/>
          <a:lstStyle/>
          <a:p>
            <a:pPr algn="ctr"/>
            <a:r>
              <a:rPr lang="ru-RU" dirty="0"/>
              <a:t>Спецификация</a:t>
            </a:r>
          </a:p>
        </p:txBody>
      </p:sp>
      <p:sp>
        <p:nvSpPr>
          <p:cNvPr id="3" name="Content Placeholder 2">
            <a:extLst>
              <a:ext uri="{FF2B5EF4-FFF2-40B4-BE49-F238E27FC236}">
                <a16:creationId xmlns:a16="http://schemas.microsoft.com/office/drawing/2014/main" id="{C3107015-CAFD-4B92-991E-3A92440E075A}"/>
              </a:ext>
            </a:extLst>
          </p:cNvPr>
          <p:cNvSpPr>
            <a:spLocks noGrp="1"/>
          </p:cNvSpPr>
          <p:nvPr>
            <p:ph idx="1"/>
          </p:nvPr>
        </p:nvSpPr>
        <p:spPr/>
        <p:txBody>
          <a:bodyPr/>
          <a:lstStyle/>
          <a:p>
            <a:pPr algn="just"/>
            <a:r>
              <a:rPr lang="ru-RU" dirty="0"/>
              <a:t>Отгрузочная спецификация - коммерческий документ, содержащий перечень всех видов и сортов товаров, входящих в данную партию, с указанием для каждого места, количества и рода товаров. Является одним из основных товаросопроводительных документов, так как по нему принимается комплектность и качество поставленного товара.</a:t>
            </a:r>
          </a:p>
        </p:txBody>
      </p:sp>
    </p:spTree>
    <p:extLst>
      <p:ext uri="{BB962C8B-B14F-4D97-AF65-F5344CB8AC3E}">
        <p14:creationId xmlns:p14="http://schemas.microsoft.com/office/powerpoint/2010/main" val="640513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63063-EEA6-4A65-B771-A719E89CAEB8}"/>
              </a:ext>
            </a:extLst>
          </p:cNvPr>
          <p:cNvSpPr>
            <a:spLocks noGrp="1"/>
          </p:cNvSpPr>
          <p:nvPr>
            <p:ph type="title"/>
          </p:nvPr>
        </p:nvSpPr>
        <p:spPr/>
        <p:txBody>
          <a:bodyPr/>
          <a:lstStyle/>
          <a:p>
            <a:endParaRPr lang="ru-RU"/>
          </a:p>
        </p:txBody>
      </p:sp>
      <p:pic>
        <p:nvPicPr>
          <p:cNvPr id="7" name="Content Placeholder 6" descr="Table&#10;&#10;Description automatically generated">
            <a:extLst>
              <a:ext uri="{FF2B5EF4-FFF2-40B4-BE49-F238E27FC236}">
                <a16:creationId xmlns:a16="http://schemas.microsoft.com/office/drawing/2014/main" id="{DA8B8381-C226-4352-85CA-E8473E1DF4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49" y="526255"/>
            <a:ext cx="11035697" cy="5689151"/>
          </a:xfrm>
        </p:spPr>
      </p:pic>
    </p:spTree>
    <p:extLst>
      <p:ext uri="{BB962C8B-B14F-4D97-AF65-F5344CB8AC3E}">
        <p14:creationId xmlns:p14="http://schemas.microsoft.com/office/powerpoint/2010/main" val="1953252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BEB1E-C0EB-4BAC-8BB5-C9241AFBCCD0}"/>
              </a:ext>
            </a:extLst>
          </p:cNvPr>
          <p:cNvSpPr>
            <a:spLocks noGrp="1"/>
          </p:cNvSpPr>
          <p:nvPr>
            <p:ph type="title"/>
          </p:nvPr>
        </p:nvSpPr>
        <p:spPr>
          <a:xfrm>
            <a:off x="6829424" y="2252319"/>
            <a:ext cx="4505325" cy="1371600"/>
          </a:xfrm>
        </p:spPr>
        <p:txBody>
          <a:bodyPr>
            <a:normAutofit fontScale="90000"/>
          </a:bodyPr>
          <a:lstStyle/>
          <a:p>
            <a:pPr algn="ctr"/>
            <a:r>
              <a:rPr lang="ru-RU" dirty="0"/>
              <a:t>Таможенное оформление</a:t>
            </a:r>
            <a:r>
              <a:rPr lang="en-US" dirty="0"/>
              <a:t> </a:t>
            </a:r>
            <a:r>
              <a:rPr lang="ru-RU" dirty="0"/>
              <a:t>претензионной продукции</a:t>
            </a:r>
          </a:p>
        </p:txBody>
      </p:sp>
      <p:pic>
        <p:nvPicPr>
          <p:cNvPr id="4" name="Content Placeholder 3">
            <a:extLst>
              <a:ext uri="{FF2B5EF4-FFF2-40B4-BE49-F238E27FC236}">
                <a16:creationId xmlns:a16="http://schemas.microsoft.com/office/drawing/2014/main" id="{754CE6A4-26AC-4412-A611-0D9C350FD2A5}"/>
              </a:ext>
            </a:extLst>
          </p:cNvPr>
          <p:cNvPicPr>
            <a:picLocks noGrp="1" noChangeAspect="1"/>
          </p:cNvPicPr>
          <p:nvPr>
            <p:ph idx="1"/>
          </p:nvPr>
        </p:nvPicPr>
        <p:blipFill>
          <a:blip r:embed="rId2"/>
          <a:stretch>
            <a:fillRect/>
          </a:stretch>
        </p:blipFill>
        <p:spPr>
          <a:xfrm>
            <a:off x="400050" y="5051663"/>
            <a:ext cx="10058400" cy="1072402"/>
          </a:xfrm>
          <a:prstGeom prst="rect">
            <a:avLst/>
          </a:prstGeom>
        </p:spPr>
      </p:pic>
      <p:pic>
        <p:nvPicPr>
          <p:cNvPr id="5" name="Picture 4">
            <a:extLst>
              <a:ext uri="{FF2B5EF4-FFF2-40B4-BE49-F238E27FC236}">
                <a16:creationId xmlns:a16="http://schemas.microsoft.com/office/drawing/2014/main" id="{A55CCF49-F391-49DF-8CB3-9AAF1180FF5A}"/>
              </a:ext>
            </a:extLst>
          </p:cNvPr>
          <p:cNvPicPr>
            <a:picLocks noChangeAspect="1"/>
          </p:cNvPicPr>
          <p:nvPr/>
        </p:nvPicPr>
        <p:blipFill>
          <a:blip r:embed="rId3"/>
          <a:stretch>
            <a:fillRect/>
          </a:stretch>
        </p:blipFill>
        <p:spPr>
          <a:xfrm>
            <a:off x="523875" y="432967"/>
            <a:ext cx="6162675" cy="4409069"/>
          </a:xfrm>
          <a:prstGeom prst="rect">
            <a:avLst/>
          </a:prstGeom>
        </p:spPr>
      </p:pic>
    </p:spTree>
    <p:extLst>
      <p:ext uri="{BB962C8B-B14F-4D97-AF65-F5344CB8AC3E}">
        <p14:creationId xmlns:p14="http://schemas.microsoft.com/office/powerpoint/2010/main" val="2613579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097A62E5-8B55-4CEF-8CE7-6FE446CF1060}"/>
              </a:ext>
            </a:extLst>
          </p:cNvPr>
          <p:cNvSpPr/>
          <p:nvPr/>
        </p:nvSpPr>
        <p:spPr>
          <a:xfrm>
            <a:off x="3706311" y="3303219"/>
            <a:ext cx="1695450" cy="2792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9BEEE48C-EF37-498D-8DBA-23C471AC7E59}"/>
              </a:ext>
            </a:extLst>
          </p:cNvPr>
          <p:cNvSpPr>
            <a:spLocks noGrp="1"/>
          </p:cNvSpPr>
          <p:nvPr>
            <p:ph type="title"/>
          </p:nvPr>
        </p:nvSpPr>
        <p:spPr>
          <a:xfrm>
            <a:off x="304800" y="285750"/>
            <a:ext cx="11506200" cy="430887"/>
          </a:xfrm>
        </p:spPr>
        <p:txBody>
          <a:bodyPr/>
          <a:lstStyle/>
          <a:p>
            <a:pPr algn="ctr"/>
            <a:r>
              <a:rPr lang="ru-RU" dirty="0">
                <a:solidFill>
                  <a:srgbClr val="C00000"/>
                </a:solidFill>
              </a:rPr>
              <a:t>Инвойс от </a:t>
            </a:r>
            <a:r>
              <a:rPr lang="en-US" dirty="0">
                <a:solidFill>
                  <a:srgbClr val="C00000"/>
                </a:solidFill>
              </a:rPr>
              <a:t>DHL</a:t>
            </a:r>
            <a:endParaRPr lang="ru-RU" dirty="0">
              <a:solidFill>
                <a:srgbClr val="C00000"/>
              </a:solidFill>
            </a:endParaRPr>
          </a:p>
        </p:txBody>
      </p:sp>
      <p:pic>
        <p:nvPicPr>
          <p:cNvPr id="3" name="Picture 2">
            <a:extLst>
              <a:ext uri="{FF2B5EF4-FFF2-40B4-BE49-F238E27FC236}">
                <a16:creationId xmlns:a16="http://schemas.microsoft.com/office/drawing/2014/main" id="{5A4E9032-A78C-4968-8203-38DE4DDB0A12}"/>
              </a:ext>
            </a:extLst>
          </p:cNvPr>
          <p:cNvPicPr>
            <a:picLocks noChangeAspect="1"/>
          </p:cNvPicPr>
          <p:nvPr/>
        </p:nvPicPr>
        <p:blipFill>
          <a:blip r:embed="rId2"/>
          <a:stretch>
            <a:fillRect/>
          </a:stretch>
        </p:blipFill>
        <p:spPr>
          <a:xfrm>
            <a:off x="76200" y="1066800"/>
            <a:ext cx="8365122" cy="5251723"/>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A6E608B3-F4E8-4C81-95C6-8EF3AD284624}"/>
              </a:ext>
            </a:extLst>
          </p:cNvPr>
          <p:cNvSpPr txBox="1"/>
          <p:nvPr/>
        </p:nvSpPr>
        <p:spPr>
          <a:xfrm>
            <a:off x="8991600" y="3429000"/>
            <a:ext cx="27432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marR="0" lvl="0" indent="-342900" algn="ctr" defTabSz="914400" rtl="0" eaLnBrk="1" fontAlgn="auto" latinLnBrk="0" hangingPunct="1">
              <a:lnSpc>
                <a:spcPct val="100000"/>
              </a:lnSpc>
              <a:spcBef>
                <a:spcPts val="0"/>
              </a:spcBef>
              <a:spcAft>
                <a:spcPts val="0"/>
              </a:spcAft>
              <a:buClrTx/>
              <a:buSzTx/>
              <a:buFontTx/>
              <a:buAutoNum type="arabicPeriod"/>
              <a:tabLst/>
              <a:defRPr/>
            </a:pPr>
            <a:r>
              <a:rPr kumimoji="0" lang="ru-RU" sz="1800" b="0" i="0" u="none" strike="noStrike" kern="1200" cap="none" spc="0" normalizeH="0" baseline="0" noProof="0" dirty="0">
                <a:ln>
                  <a:noFill/>
                </a:ln>
                <a:solidFill>
                  <a:prstClr val="black"/>
                </a:solidFill>
                <a:effectLst/>
                <a:uLnTx/>
                <a:uFillTx/>
                <a:latin typeface="Calibri"/>
                <a:ea typeface="+mn-ea"/>
                <a:cs typeface="+mn-cs"/>
              </a:rPr>
              <a:t>Указание адреса производителя </a:t>
            </a:r>
          </a:p>
        </p:txBody>
      </p:sp>
      <p:cxnSp>
        <p:nvCxnSpPr>
          <p:cNvPr id="6" name="Straight Connector 5">
            <a:extLst>
              <a:ext uri="{FF2B5EF4-FFF2-40B4-BE49-F238E27FC236}">
                <a16:creationId xmlns:a16="http://schemas.microsoft.com/office/drawing/2014/main" id="{CDCC821F-62CF-4981-96AD-F98B84B946BE}"/>
              </a:ext>
            </a:extLst>
          </p:cNvPr>
          <p:cNvCxnSpPr>
            <a:cxnSpLocks/>
          </p:cNvCxnSpPr>
          <p:nvPr/>
        </p:nvCxnSpPr>
        <p:spPr>
          <a:xfrm flipV="1">
            <a:off x="4208612" y="4526034"/>
            <a:ext cx="4619154" cy="55864"/>
          </a:xfrm>
          <a:prstGeom prst="line">
            <a:avLst/>
          </a:prstGeom>
        </p:spPr>
        <p:style>
          <a:lnRef idx="3">
            <a:schemeClr val="accent2"/>
          </a:lnRef>
          <a:fillRef idx="0">
            <a:schemeClr val="accent2"/>
          </a:fillRef>
          <a:effectRef idx="2">
            <a:schemeClr val="accent2"/>
          </a:effectRef>
          <a:fontRef idx="minor">
            <a:schemeClr val="tx1"/>
          </a:fontRef>
        </p:style>
      </p:cxnSp>
      <p:sp>
        <p:nvSpPr>
          <p:cNvPr id="8" name="Rectangle 7">
            <a:extLst>
              <a:ext uri="{FF2B5EF4-FFF2-40B4-BE49-F238E27FC236}">
                <a16:creationId xmlns:a16="http://schemas.microsoft.com/office/drawing/2014/main" id="{CD34E6A9-8FD0-4E92-874E-B626949E6E13}"/>
              </a:ext>
            </a:extLst>
          </p:cNvPr>
          <p:cNvSpPr/>
          <p:nvPr/>
        </p:nvSpPr>
        <p:spPr>
          <a:xfrm>
            <a:off x="685800" y="4267201"/>
            <a:ext cx="2895600" cy="205132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9">
            <a:extLst>
              <a:ext uri="{FF2B5EF4-FFF2-40B4-BE49-F238E27FC236}">
                <a16:creationId xmlns:a16="http://schemas.microsoft.com/office/drawing/2014/main" id="{ED574CB8-9A7B-468C-A3EF-144E5EA92B4E}"/>
              </a:ext>
            </a:extLst>
          </p:cNvPr>
          <p:cNvSpPr txBox="1"/>
          <p:nvPr/>
        </p:nvSpPr>
        <p:spPr>
          <a:xfrm>
            <a:off x="8982182" y="4842800"/>
            <a:ext cx="27432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a:ea typeface="+mn-ea"/>
                <a:cs typeface="+mn-cs"/>
              </a:rPr>
              <a:t>Указание продукта по прайс-листу</a:t>
            </a:r>
          </a:p>
        </p:txBody>
      </p:sp>
      <p:sp>
        <p:nvSpPr>
          <p:cNvPr id="15" name="Rectangle 14">
            <a:extLst>
              <a:ext uri="{FF2B5EF4-FFF2-40B4-BE49-F238E27FC236}">
                <a16:creationId xmlns:a16="http://schemas.microsoft.com/office/drawing/2014/main" id="{6C0A1D29-AE1A-4968-AAA1-2AD5E6DF90F0}"/>
              </a:ext>
            </a:extLst>
          </p:cNvPr>
          <p:cNvSpPr/>
          <p:nvPr/>
        </p:nvSpPr>
        <p:spPr>
          <a:xfrm>
            <a:off x="685800" y="2438400"/>
            <a:ext cx="2747756" cy="16002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3D14619-C89C-42DF-964F-76D940F10BD3}"/>
              </a:ext>
            </a:extLst>
          </p:cNvPr>
          <p:cNvSpPr/>
          <p:nvPr/>
        </p:nvSpPr>
        <p:spPr>
          <a:xfrm>
            <a:off x="3433556" y="4526035"/>
            <a:ext cx="3138876" cy="156365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17" name="Straight Connector 16">
            <a:extLst>
              <a:ext uri="{FF2B5EF4-FFF2-40B4-BE49-F238E27FC236}">
                <a16:creationId xmlns:a16="http://schemas.microsoft.com/office/drawing/2014/main" id="{CF51893A-57E1-4F5E-BF4E-3EB80F69CEB1}"/>
              </a:ext>
            </a:extLst>
          </p:cNvPr>
          <p:cNvCxnSpPr>
            <a:cxnSpLocks/>
          </p:cNvCxnSpPr>
          <p:nvPr/>
        </p:nvCxnSpPr>
        <p:spPr>
          <a:xfrm>
            <a:off x="5920573" y="5193910"/>
            <a:ext cx="2749349" cy="597290"/>
          </a:xfrm>
          <a:prstGeom prst="line">
            <a:avLst/>
          </a:prstGeom>
        </p:spPr>
        <p:style>
          <a:lnRef idx="3">
            <a:schemeClr val="accent2"/>
          </a:lnRef>
          <a:fillRef idx="0">
            <a:schemeClr val="accent2"/>
          </a:fillRef>
          <a:effectRef idx="2">
            <a:schemeClr val="accent2"/>
          </a:effectRef>
          <a:fontRef idx="minor">
            <a:schemeClr val="tx1"/>
          </a:fontRef>
        </p:style>
      </p:cxnSp>
      <p:sp>
        <p:nvSpPr>
          <p:cNvPr id="21" name="TextBox 20">
            <a:extLst>
              <a:ext uri="{FF2B5EF4-FFF2-40B4-BE49-F238E27FC236}">
                <a16:creationId xmlns:a16="http://schemas.microsoft.com/office/drawing/2014/main" id="{9A080698-CC35-41F9-A876-3C9B2520B8D9}"/>
              </a:ext>
            </a:extLst>
          </p:cNvPr>
          <p:cNvSpPr txBox="1"/>
          <p:nvPr/>
        </p:nvSpPr>
        <p:spPr>
          <a:xfrm>
            <a:off x="8991600" y="5658921"/>
            <a:ext cx="27432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a:ea typeface="+mn-ea"/>
                <a:cs typeface="+mn-cs"/>
              </a:rPr>
              <a:t>Указание стоимости и подписи</a:t>
            </a:r>
          </a:p>
        </p:txBody>
      </p:sp>
      <p:sp>
        <p:nvSpPr>
          <p:cNvPr id="23" name="Rectangle 22">
            <a:extLst>
              <a:ext uri="{FF2B5EF4-FFF2-40B4-BE49-F238E27FC236}">
                <a16:creationId xmlns:a16="http://schemas.microsoft.com/office/drawing/2014/main" id="{40805374-32A9-43B0-9971-0A2070A31E9C}"/>
              </a:ext>
            </a:extLst>
          </p:cNvPr>
          <p:cNvSpPr/>
          <p:nvPr/>
        </p:nvSpPr>
        <p:spPr>
          <a:xfrm>
            <a:off x="3581400" y="3253025"/>
            <a:ext cx="2438400" cy="86177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F4D97ED2-8DEC-4198-894C-A16021FA18C5}"/>
              </a:ext>
            </a:extLst>
          </p:cNvPr>
          <p:cNvSpPr txBox="1"/>
          <p:nvPr/>
        </p:nvSpPr>
        <p:spPr>
          <a:xfrm>
            <a:off x="8943975" y="1816239"/>
            <a:ext cx="2790825"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a:ea typeface="+mn-ea"/>
                <a:cs typeface="+mn-cs"/>
              </a:rPr>
              <a:t>Указание актуального адреса отправителя и количество посылок</a:t>
            </a:r>
          </a:p>
        </p:txBody>
      </p:sp>
      <p:cxnSp>
        <p:nvCxnSpPr>
          <p:cNvPr id="25" name="Straight Connector 24">
            <a:extLst>
              <a:ext uri="{FF2B5EF4-FFF2-40B4-BE49-F238E27FC236}">
                <a16:creationId xmlns:a16="http://schemas.microsoft.com/office/drawing/2014/main" id="{F60C6C8A-DD74-4EEE-A957-A62E8E927B0D}"/>
              </a:ext>
            </a:extLst>
          </p:cNvPr>
          <p:cNvCxnSpPr>
            <a:cxnSpLocks/>
          </p:cNvCxnSpPr>
          <p:nvPr/>
        </p:nvCxnSpPr>
        <p:spPr>
          <a:xfrm flipV="1">
            <a:off x="3433556" y="2380425"/>
            <a:ext cx="5394210" cy="57975"/>
          </a:xfrm>
          <a:prstGeom prst="line">
            <a:avLst/>
          </a:prstGeom>
        </p:spPr>
        <p:style>
          <a:lnRef idx="3">
            <a:schemeClr val="accent2"/>
          </a:lnRef>
          <a:fillRef idx="0">
            <a:schemeClr val="accent2"/>
          </a:fillRef>
          <a:effectRef idx="2">
            <a:schemeClr val="accent2"/>
          </a:effectRef>
          <a:fontRef idx="minor">
            <a:schemeClr val="tx1"/>
          </a:fontRef>
        </p:style>
      </p:cxnSp>
      <p:sp>
        <p:nvSpPr>
          <p:cNvPr id="36" name="Rectangle 35">
            <a:extLst>
              <a:ext uri="{FF2B5EF4-FFF2-40B4-BE49-F238E27FC236}">
                <a16:creationId xmlns:a16="http://schemas.microsoft.com/office/drawing/2014/main" id="{34FC26E8-7514-4EF2-9FAB-FCD2F31F376A}"/>
              </a:ext>
            </a:extLst>
          </p:cNvPr>
          <p:cNvSpPr/>
          <p:nvPr/>
        </p:nvSpPr>
        <p:spPr>
          <a:xfrm>
            <a:off x="3921716" y="2592028"/>
            <a:ext cx="505651" cy="47347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D2D90B8E-EE1E-449F-B955-426A517C07C9}"/>
              </a:ext>
            </a:extLst>
          </p:cNvPr>
          <p:cNvSpPr/>
          <p:nvPr/>
        </p:nvSpPr>
        <p:spPr>
          <a:xfrm>
            <a:off x="1066800" y="2739569"/>
            <a:ext cx="1285875" cy="2158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Rectangle 25">
            <a:extLst>
              <a:ext uri="{FF2B5EF4-FFF2-40B4-BE49-F238E27FC236}">
                <a16:creationId xmlns:a16="http://schemas.microsoft.com/office/drawing/2014/main" id="{D2EE0582-71AA-43F4-B1B0-B4E2CF0B9511}"/>
              </a:ext>
            </a:extLst>
          </p:cNvPr>
          <p:cNvSpPr/>
          <p:nvPr/>
        </p:nvSpPr>
        <p:spPr>
          <a:xfrm>
            <a:off x="790576" y="3253025"/>
            <a:ext cx="2404380" cy="3730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Rectangle 26">
            <a:extLst>
              <a:ext uri="{FF2B5EF4-FFF2-40B4-BE49-F238E27FC236}">
                <a16:creationId xmlns:a16="http://schemas.microsoft.com/office/drawing/2014/main" id="{EEA4C374-97F0-4969-999B-B0C3CB073FFC}"/>
              </a:ext>
            </a:extLst>
          </p:cNvPr>
          <p:cNvSpPr/>
          <p:nvPr/>
        </p:nvSpPr>
        <p:spPr>
          <a:xfrm>
            <a:off x="790576" y="4745974"/>
            <a:ext cx="2524124" cy="5103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Rectangle 27">
            <a:extLst>
              <a:ext uri="{FF2B5EF4-FFF2-40B4-BE49-F238E27FC236}">
                <a16:creationId xmlns:a16="http://schemas.microsoft.com/office/drawing/2014/main" id="{96EF61B8-E58A-42E5-B5BF-F3FD17E72E29}"/>
              </a:ext>
            </a:extLst>
          </p:cNvPr>
          <p:cNvSpPr/>
          <p:nvPr/>
        </p:nvSpPr>
        <p:spPr>
          <a:xfrm>
            <a:off x="1823688" y="4267200"/>
            <a:ext cx="1562780" cy="314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Rectangle 29">
            <a:extLst>
              <a:ext uri="{FF2B5EF4-FFF2-40B4-BE49-F238E27FC236}">
                <a16:creationId xmlns:a16="http://schemas.microsoft.com/office/drawing/2014/main" id="{6E291E1E-A2D9-4382-88A6-5FCEAF02B027}"/>
              </a:ext>
            </a:extLst>
          </p:cNvPr>
          <p:cNvSpPr/>
          <p:nvPr/>
        </p:nvSpPr>
        <p:spPr>
          <a:xfrm>
            <a:off x="745672" y="5478834"/>
            <a:ext cx="1006928" cy="180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Rectangle 30">
            <a:extLst>
              <a:ext uri="{FF2B5EF4-FFF2-40B4-BE49-F238E27FC236}">
                <a16:creationId xmlns:a16="http://schemas.microsoft.com/office/drawing/2014/main" id="{E631FAFB-FD54-46CC-B472-A2E1EE04422E}"/>
              </a:ext>
            </a:extLst>
          </p:cNvPr>
          <p:cNvSpPr/>
          <p:nvPr/>
        </p:nvSpPr>
        <p:spPr>
          <a:xfrm>
            <a:off x="2108219" y="5450257"/>
            <a:ext cx="1336844" cy="251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Picture 13">
            <a:extLst>
              <a:ext uri="{FF2B5EF4-FFF2-40B4-BE49-F238E27FC236}">
                <a16:creationId xmlns:a16="http://schemas.microsoft.com/office/drawing/2014/main" id="{3CE069EC-EBB6-4C47-A1EF-64A9C9D4BEA7}"/>
              </a:ext>
            </a:extLst>
          </p:cNvPr>
          <p:cNvPicPr>
            <a:picLocks noChangeAspect="1"/>
          </p:cNvPicPr>
          <p:nvPr/>
        </p:nvPicPr>
        <p:blipFill>
          <a:blip r:embed="rId3"/>
          <a:stretch>
            <a:fillRect/>
          </a:stretch>
        </p:blipFill>
        <p:spPr>
          <a:xfrm>
            <a:off x="941655" y="2991345"/>
            <a:ext cx="2401620" cy="336294"/>
          </a:xfrm>
          <a:prstGeom prst="rect">
            <a:avLst/>
          </a:prstGeom>
        </p:spPr>
      </p:pic>
      <p:sp>
        <p:nvSpPr>
          <p:cNvPr id="32" name="Rectangle 31">
            <a:extLst>
              <a:ext uri="{FF2B5EF4-FFF2-40B4-BE49-F238E27FC236}">
                <a16:creationId xmlns:a16="http://schemas.microsoft.com/office/drawing/2014/main" id="{A4CDB489-A412-4EF4-A891-24BB0BBD1453}"/>
              </a:ext>
            </a:extLst>
          </p:cNvPr>
          <p:cNvSpPr/>
          <p:nvPr/>
        </p:nvSpPr>
        <p:spPr>
          <a:xfrm>
            <a:off x="745672" y="3790196"/>
            <a:ext cx="2569028" cy="181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Rectangle 32">
            <a:extLst>
              <a:ext uri="{FF2B5EF4-FFF2-40B4-BE49-F238E27FC236}">
                <a16:creationId xmlns:a16="http://schemas.microsoft.com/office/drawing/2014/main" id="{569BB4DD-6CC8-4F91-8D6D-D9DFC7EEBDCC}"/>
              </a:ext>
            </a:extLst>
          </p:cNvPr>
          <p:cNvSpPr/>
          <p:nvPr/>
        </p:nvSpPr>
        <p:spPr>
          <a:xfrm>
            <a:off x="790575" y="2478764"/>
            <a:ext cx="2569027" cy="181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Rectangle 34">
            <a:extLst>
              <a:ext uri="{FF2B5EF4-FFF2-40B4-BE49-F238E27FC236}">
                <a16:creationId xmlns:a16="http://schemas.microsoft.com/office/drawing/2014/main" id="{FC75A03D-D42D-47DB-A5F7-3E0802412F1C}"/>
              </a:ext>
            </a:extLst>
          </p:cNvPr>
          <p:cNvSpPr/>
          <p:nvPr/>
        </p:nvSpPr>
        <p:spPr>
          <a:xfrm>
            <a:off x="3719306" y="3298404"/>
            <a:ext cx="1956923" cy="6671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9" name="Straight Connector 28">
            <a:extLst>
              <a:ext uri="{FF2B5EF4-FFF2-40B4-BE49-F238E27FC236}">
                <a16:creationId xmlns:a16="http://schemas.microsoft.com/office/drawing/2014/main" id="{458FCE39-EA47-45A6-8E6D-ED2B3545F466}"/>
              </a:ext>
            </a:extLst>
          </p:cNvPr>
          <p:cNvCxnSpPr>
            <a:cxnSpLocks/>
          </p:cNvCxnSpPr>
          <p:nvPr/>
        </p:nvCxnSpPr>
        <p:spPr>
          <a:xfrm>
            <a:off x="4483081" y="2955386"/>
            <a:ext cx="1437492" cy="3134307"/>
          </a:xfrm>
          <a:prstGeom prst="line">
            <a:avLst/>
          </a:prstGeom>
        </p:spPr>
        <p:style>
          <a:lnRef idx="3">
            <a:schemeClr val="accent2"/>
          </a:lnRef>
          <a:fillRef idx="0">
            <a:schemeClr val="accent2"/>
          </a:fillRef>
          <a:effectRef idx="2">
            <a:schemeClr val="accent2"/>
          </a:effectRef>
          <a:fontRef idx="minor">
            <a:schemeClr val="tx1"/>
          </a:fontRef>
        </p:style>
      </p:cxnSp>
      <p:sp>
        <p:nvSpPr>
          <p:cNvPr id="37" name="Rectangle 36">
            <a:extLst>
              <a:ext uri="{FF2B5EF4-FFF2-40B4-BE49-F238E27FC236}">
                <a16:creationId xmlns:a16="http://schemas.microsoft.com/office/drawing/2014/main" id="{3CC56C09-8467-444D-9BDF-8298E0C6662D}"/>
              </a:ext>
            </a:extLst>
          </p:cNvPr>
          <p:cNvSpPr/>
          <p:nvPr/>
        </p:nvSpPr>
        <p:spPr>
          <a:xfrm>
            <a:off x="980558" y="5957735"/>
            <a:ext cx="2600842" cy="2960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1" name="Straight Connector 10">
            <a:extLst>
              <a:ext uri="{FF2B5EF4-FFF2-40B4-BE49-F238E27FC236}">
                <a16:creationId xmlns:a16="http://schemas.microsoft.com/office/drawing/2014/main" id="{39A29278-3C12-48AC-AAF8-D6FCEDE607D8}"/>
              </a:ext>
            </a:extLst>
          </p:cNvPr>
          <p:cNvCxnSpPr>
            <a:cxnSpLocks/>
          </p:cNvCxnSpPr>
          <p:nvPr/>
        </p:nvCxnSpPr>
        <p:spPr>
          <a:xfrm>
            <a:off x="5564954" y="3692661"/>
            <a:ext cx="3309900" cy="1563659"/>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5703013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357AE-0656-48AF-A08F-B864287223E0}"/>
              </a:ext>
            </a:extLst>
          </p:cNvPr>
          <p:cNvSpPr>
            <a:spLocks noGrp="1"/>
          </p:cNvSpPr>
          <p:nvPr>
            <p:ph type="title"/>
          </p:nvPr>
        </p:nvSpPr>
        <p:spPr>
          <a:xfrm>
            <a:off x="444089" y="118440"/>
            <a:ext cx="10145760" cy="430887"/>
          </a:xfrm>
        </p:spPr>
        <p:txBody>
          <a:bodyPr/>
          <a:lstStyle/>
          <a:p>
            <a:pPr algn="ctr"/>
            <a:r>
              <a:rPr lang="ru-RU" dirty="0">
                <a:solidFill>
                  <a:srgbClr val="C00000"/>
                </a:solidFill>
                <a:latin typeface="+mj-lt"/>
              </a:rPr>
              <a:t>Инвойс от </a:t>
            </a:r>
            <a:r>
              <a:rPr lang="en-US" dirty="0" err="1">
                <a:solidFill>
                  <a:srgbClr val="C00000"/>
                </a:solidFill>
                <a:latin typeface="+mj-lt"/>
              </a:rPr>
              <a:t>Fedex</a:t>
            </a:r>
            <a:endParaRPr lang="ru-RU" dirty="0">
              <a:solidFill>
                <a:srgbClr val="C00000"/>
              </a:solidFill>
              <a:latin typeface="+mj-lt"/>
            </a:endParaRPr>
          </a:p>
        </p:txBody>
      </p:sp>
      <p:pic>
        <p:nvPicPr>
          <p:cNvPr id="3" name="Picture 2">
            <a:extLst>
              <a:ext uri="{FF2B5EF4-FFF2-40B4-BE49-F238E27FC236}">
                <a16:creationId xmlns:a16="http://schemas.microsoft.com/office/drawing/2014/main" id="{DF4933AD-C130-42AD-8C91-3C05B277177B}"/>
              </a:ext>
            </a:extLst>
          </p:cNvPr>
          <p:cNvPicPr>
            <a:picLocks noChangeAspect="1"/>
          </p:cNvPicPr>
          <p:nvPr/>
        </p:nvPicPr>
        <p:blipFill>
          <a:blip r:embed="rId2"/>
          <a:stretch>
            <a:fillRect/>
          </a:stretch>
        </p:blipFill>
        <p:spPr>
          <a:xfrm>
            <a:off x="214044" y="1111384"/>
            <a:ext cx="7620000" cy="5441816"/>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BBD63342-DDC0-42B5-AE61-646CD59AA70E}"/>
              </a:ext>
            </a:extLst>
          </p:cNvPr>
          <p:cNvSpPr txBox="1"/>
          <p:nvPr/>
        </p:nvSpPr>
        <p:spPr>
          <a:xfrm>
            <a:off x="8985607" y="6099894"/>
            <a:ext cx="27432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a:ea typeface="+mn-ea"/>
                <a:cs typeface="+mn-cs"/>
              </a:rPr>
              <a:t>Указание номера жалобы или описания продукта</a:t>
            </a:r>
          </a:p>
        </p:txBody>
      </p:sp>
      <p:sp>
        <p:nvSpPr>
          <p:cNvPr id="6" name="TextBox 5">
            <a:extLst>
              <a:ext uri="{FF2B5EF4-FFF2-40B4-BE49-F238E27FC236}">
                <a16:creationId xmlns:a16="http://schemas.microsoft.com/office/drawing/2014/main" id="{DCF9C059-00A5-4DF2-B312-16527DF3DCE9}"/>
              </a:ext>
            </a:extLst>
          </p:cNvPr>
          <p:cNvSpPr txBox="1"/>
          <p:nvPr/>
        </p:nvSpPr>
        <p:spPr>
          <a:xfrm>
            <a:off x="8977313" y="3753534"/>
            <a:ext cx="27432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a:ea typeface="+mn-ea"/>
                <a:cs typeface="+mn-cs"/>
              </a:rPr>
              <a:t>Указание актуального адреса отправителя</a:t>
            </a:r>
          </a:p>
        </p:txBody>
      </p:sp>
      <p:sp>
        <p:nvSpPr>
          <p:cNvPr id="7" name="TextBox 6">
            <a:extLst>
              <a:ext uri="{FF2B5EF4-FFF2-40B4-BE49-F238E27FC236}">
                <a16:creationId xmlns:a16="http://schemas.microsoft.com/office/drawing/2014/main" id="{E44683E5-0835-4D9F-A764-8CA7AD2C4CB9}"/>
              </a:ext>
            </a:extLst>
          </p:cNvPr>
          <p:cNvSpPr txBox="1"/>
          <p:nvPr/>
        </p:nvSpPr>
        <p:spPr>
          <a:xfrm>
            <a:off x="8977313" y="4542472"/>
            <a:ext cx="274320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marR="0" lvl="0" indent="-342900" algn="ctr" defTabSz="914400" rtl="0" eaLnBrk="1" fontAlgn="auto" latinLnBrk="0" hangingPunct="1">
              <a:lnSpc>
                <a:spcPct val="100000"/>
              </a:lnSpc>
              <a:spcBef>
                <a:spcPts val="0"/>
              </a:spcBef>
              <a:spcAft>
                <a:spcPts val="0"/>
              </a:spcAft>
              <a:buClrTx/>
              <a:buSzTx/>
              <a:buFontTx/>
              <a:buAutoNum type="arabicPeriod"/>
              <a:tabLst/>
              <a:defRPr/>
            </a:pPr>
            <a:r>
              <a:rPr kumimoji="0" lang="ru-RU" sz="1800" b="0" i="0" u="none" strike="noStrike" kern="1200" cap="none" spc="0" normalizeH="0" baseline="0" noProof="0" dirty="0">
                <a:ln>
                  <a:noFill/>
                </a:ln>
                <a:solidFill>
                  <a:prstClr val="black"/>
                </a:solidFill>
                <a:effectLst/>
                <a:uLnTx/>
                <a:uFillTx/>
                <a:latin typeface="Calibri"/>
                <a:ea typeface="+mn-ea"/>
                <a:cs typeface="+mn-cs"/>
              </a:rPr>
              <a:t>Указание адреса производителя из документа</a:t>
            </a:r>
          </a:p>
        </p:txBody>
      </p:sp>
      <p:sp>
        <p:nvSpPr>
          <p:cNvPr id="8" name="Rectangle 7">
            <a:extLst>
              <a:ext uri="{FF2B5EF4-FFF2-40B4-BE49-F238E27FC236}">
                <a16:creationId xmlns:a16="http://schemas.microsoft.com/office/drawing/2014/main" id="{B588D6DE-5745-4DBD-8167-3C8685A14288}"/>
              </a:ext>
            </a:extLst>
          </p:cNvPr>
          <p:cNvSpPr/>
          <p:nvPr/>
        </p:nvSpPr>
        <p:spPr>
          <a:xfrm>
            <a:off x="838200" y="3352800"/>
            <a:ext cx="3352800" cy="14478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9" name="Straight Connector 8">
            <a:extLst>
              <a:ext uri="{FF2B5EF4-FFF2-40B4-BE49-F238E27FC236}">
                <a16:creationId xmlns:a16="http://schemas.microsoft.com/office/drawing/2014/main" id="{4C95387A-B9CA-4161-8BE3-32375119B7FA}"/>
              </a:ext>
            </a:extLst>
          </p:cNvPr>
          <p:cNvCxnSpPr>
            <a:cxnSpLocks/>
          </p:cNvCxnSpPr>
          <p:nvPr/>
        </p:nvCxnSpPr>
        <p:spPr>
          <a:xfrm>
            <a:off x="4267200" y="4566755"/>
            <a:ext cx="4495800" cy="1161592"/>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7EAE7932-B8B1-40D9-BE4F-83047401E53B}"/>
              </a:ext>
            </a:extLst>
          </p:cNvPr>
          <p:cNvCxnSpPr>
            <a:cxnSpLocks/>
          </p:cNvCxnSpPr>
          <p:nvPr/>
        </p:nvCxnSpPr>
        <p:spPr>
          <a:xfrm>
            <a:off x="4368497" y="6138150"/>
            <a:ext cx="4318303" cy="340642"/>
          </a:xfrm>
          <a:prstGeom prst="line">
            <a:avLst/>
          </a:prstGeom>
        </p:spPr>
        <p:style>
          <a:lnRef idx="3">
            <a:schemeClr val="accent2"/>
          </a:lnRef>
          <a:fillRef idx="0">
            <a:schemeClr val="accent2"/>
          </a:fillRef>
          <a:effectRef idx="2">
            <a:schemeClr val="accent2"/>
          </a:effectRef>
          <a:fontRef idx="minor">
            <a:schemeClr val="tx1"/>
          </a:fontRef>
        </p:style>
      </p:cxnSp>
      <p:sp>
        <p:nvSpPr>
          <p:cNvPr id="13" name="Rectangle 12">
            <a:extLst>
              <a:ext uri="{FF2B5EF4-FFF2-40B4-BE49-F238E27FC236}">
                <a16:creationId xmlns:a16="http://schemas.microsoft.com/office/drawing/2014/main" id="{FFA97850-6A55-4BA5-928F-CE01F64C5CD1}"/>
              </a:ext>
            </a:extLst>
          </p:cNvPr>
          <p:cNvSpPr/>
          <p:nvPr/>
        </p:nvSpPr>
        <p:spPr>
          <a:xfrm>
            <a:off x="869879" y="5004446"/>
            <a:ext cx="3352800" cy="14478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14" name="Straight Connector 13">
            <a:extLst>
              <a:ext uri="{FF2B5EF4-FFF2-40B4-BE49-F238E27FC236}">
                <a16:creationId xmlns:a16="http://schemas.microsoft.com/office/drawing/2014/main" id="{EE593B56-832E-4E3A-ADDF-1B289F105947}"/>
              </a:ext>
            </a:extLst>
          </p:cNvPr>
          <p:cNvCxnSpPr>
            <a:cxnSpLocks/>
          </p:cNvCxnSpPr>
          <p:nvPr/>
        </p:nvCxnSpPr>
        <p:spPr>
          <a:xfrm>
            <a:off x="5549772" y="4156951"/>
            <a:ext cx="3269736" cy="1046714"/>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id="{EAAF65B6-7DC2-4A73-9B66-FB840E2EF816}"/>
              </a:ext>
            </a:extLst>
          </p:cNvPr>
          <p:cNvCxnSpPr>
            <a:cxnSpLocks/>
          </p:cNvCxnSpPr>
          <p:nvPr/>
        </p:nvCxnSpPr>
        <p:spPr>
          <a:xfrm>
            <a:off x="4191000" y="3143437"/>
            <a:ext cx="4628508" cy="933262"/>
          </a:xfrm>
          <a:prstGeom prst="line">
            <a:avLst/>
          </a:prstGeom>
        </p:spPr>
        <p:style>
          <a:lnRef idx="3">
            <a:schemeClr val="accent2"/>
          </a:lnRef>
          <a:fillRef idx="0">
            <a:schemeClr val="accent2"/>
          </a:fillRef>
          <a:effectRef idx="2">
            <a:schemeClr val="accent2"/>
          </a:effectRef>
          <a:fontRef idx="minor">
            <a:schemeClr val="tx1"/>
          </a:fontRef>
        </p:style>
      </p:cxnSp>
      <p:sp>
        <p:nvSpPr>
          <p:cNvPr id="20" name="Rectangle 19">
            <a:extLst>
              <a:ext uri="{FF2B5EF4-FFF2-40B4-BE49-F238E27FC236}">
                <a16:creationId xmlns:a16="http://schemas.microsoft.com/office/drawing/2014/main" id="{3C278876-AD91-459D-A2FB-60D2958FBA0D}"/>
              </a:ext>
            </a:extLst>
          </p:cNvPr>
          <p:cNvSpPr/>
          <p:nvPr/>
        </p:nvSpPr>
        <p:spPr>
          <a:xfrm>
            <a:off x="4253715" y="2007431"/>
            <a:ext cx="3352800" cy="372091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id="{50262F16-3ED9-4F76-9725-4A3B789EEDFB}"/>
              </a:ext>
            </a:extLst>
          </p:cNvPr>
          <p:cNvSpPr/>
          <p:nvPr/>
        </p:nvSpPr>
        <p:spPr>
          <a:xfrm>
            <a:off x="967483" y="1745091"/>
            <a:ext cx="3352800" cy="14478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TextBox 26">
            <a:extLst>
              <a:ext uri="{FF2B5EF4-FFF2-40B4-BE49-F238E27FC236}">
                <a16:creationId xmlns:a16="http://schemas.microsoft.com/office/drawing/2014/main" id="{0389BA70-47FA-486D-9F99-66A77C4ABC80}"/>
              </a:ext>
            </a:extLst>
          </p:cNvPr>
          <p:cNvSpPr txBox="1"/>
          <p:nvPr/>
        </p:nvSpPr>
        <p:spPr>
          <a:xfrm>
            <a:off x="8985607" y="2681772"/>
            <a:ext cx="274320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a:ea typeface="+mn-ea"/>
                <a:cs typeface="+mn-cs"/>
              </a:rPr>
              <a:t>Указание типа посылки- коробка, оплата 3 стороной, подпись, дата</a:t>
            </a:r>
          </a:p>
        </p:txBody>
      </p:sp>
      <p:cxnSp>
        <p:nvCxnSpPr>
          <p:cNvPr id="28" name="Straight Connector 27">
            <a:extLst>
              <a:ext uri="{FF2B5EF4-FFF2-40B4-BE49-F238E27FC236}">
                <a16:creationId xmlns:a16="http://schemas.microsoft.com/office/drawing/2014/main" id="{E0E59D60-F4CA-4BFD-8201-3032771B85A4}"/>
              </a:ext>
            </a:extLst>
          </p:cNvPr>
          <p:cNvCxnSpPr>
            <a:cxnSpLocks/>
          </p:cNvCxnSpPr>
          <p:nvPr/>
        </p:nvCxnSpPr>
        <p:spPr>
          <a:xfrm>
            <a:off x="7669230" y="3063185"/>
            <a:ext cx="1150278" cy="289615"/>
          </a:xfrm>
          <a:prstGeom prst="line">
            <a:avLst/>
          </a:prstGeom>
        </p:spPr>
        <p:style>
          <a:lnRef idx="3">
            <a:schemeClr val="accent2"/>
          </a:lnRef>
          <a:fillRef idx="0">
            <a:schemeClr val="accent2"/>
          </a:fillRef>
          <a:effectRef idx="2">
            <a:schemeClr val="accent2"/>
          </a:effectRef>
          <a:fontRef idx="minor">
            <a:schemeClr val="tx1"/>
          </a:fontRef>
        </p:style>
      </p:cxnSp>
      <p:pic>
        <p:nvPicPr>
          <p:cNvPr id="18" name="Picture 17">
            <a:extLst>
              <a:ext uri="{FF2B5EF4-FFF2-40B4-BE49-F238E27FC236}">
                <a16:creationId xmlns:a16="http://schemas.microsoft.com/office/drawing/2014/main" id="{FEB41246-B4CB-4C03-A771-AEAA065DBBA6}"/>
              </a:ext>
            </a:extLst>
          </p:cNvPr>
          <p:cNvPicPr>
            <a:picLocks noChangeAspect="1"/>
          </p:cNvPicPr>
          <p:nvPr/>
        </p:nvPicPr>
        <p:blipFill>
          <a:blip r:embed="rId3"/>
          <a:stretch>
            <a:fillRect/>
          </a:stretch>
        </p:blipFill>
        <p:spPr>
          <a:xfrm>
            <a:off x="1345469" y="1914525"/>
            <a:ext cx="2401620" cy="429200"/>
          </a:xfrm>
          <a:prstGeom prst="rect">
            <a:avLst/>
          </a:prstGeom>
        </p:spPr>
      </p:pic>
      <p:pic>
        <p:nvPicPr>
          <p:cNvPr id="19" name="Picture 18">
            <a:extLst>
              <a:ext uri="{FF2B5EF4-FFF2-40B4-BE49-F238E27FC236}">
                <a16:creationId xmlns:a16="http://schemas.microsoft.com/office/drawing/2014/main" id="{86EA7053-42ED-4682-A6A1-B61FB84206ED}"/>
              </a:ext>
            </a:extLst>
          </p:cNvPr>
          <p:cNvPicPr>
            <a:picLocks noChangeAspect="1"/>
          </p:cNvPicPr>
          <p:nvPr/>
        </p:nvPicPr>
        <p:blipFill>
          <a:blip r:embed="rId3"/>
          <a:stretch>
            <a:fillRect/>
          </a:stretch>
        </p:blipFill>
        <p:spPr>
          <a:xfrm flipV="1">
            <a:off x="1375163" y="3436366"/>
            <a:ext cx="2410026" cy="337471"/>
          </a:xfrm>
          <a:prstGeom prst="rect">
            <a:avLst/>
          </a:prstGeom>
        </p:spPr>
      </p:pic>
      <p:pic>
        <p:nvPicPr>
          <p:cNvPr id="10" name="Picture 9">
            <a:extLst>
              <a:ext uri="{FF2B5EF4-FFF2-40B4-BE49-F238E27FC236}">
                <a16:creationId xmlns:a16="http://schemas.microsoft.com/office/drawing/2014/main" id="{9B8F5673-0400-4B49-A178-F0CE6EE5D825}"/>
              </a:ext>
            </a:extLst>
          </p:cNvPr>
          <p:cNvPicPr>
            <a:picLocks noChangeAspect="1"/>
          </p:cNvPicPr>
          <p:nvPr/>
        </p:nvPicPr>
        <p:blipFill>
          <a:blip r:embed="rId4"/>
          <a:stretch>
            <a:fillRect/>
          </a:stretch>
        </p:blipFill>
        <p:spPr>
          <a:xfrm>
            <a:off x="1339688" y="3826598"/>
            <a:ext cx="2402032" cy="335309"/>
          </a:xfrm>
          <a:prstGeom prst="rect">
            <a:avLst/>
          </a:prstGeom>
        </p:spPr>
      </p:pic>
      <p:pic>
        <p:nvPicPr>
          <p:cNvPr id="12" name="Picture 11">
            <a:extLst>
              <a:ext uri="{FF2B5EF4-FFF2-40B4-BE49-F238E27FC236}">
                <a16:creationId xmlns:a16="http://schemas.microsoft.com/office/drawing/2014/main" id="{558232F9-22A9-4A8A-A10C-E4FDBA2C4A53}"/>
              </a:ext>
            </a:extLst>
          </p:cNvPr>
          <p:cNvPicPr>
            <a:picLocks noChangeAspect="1"/>
          </p:cNvPicPr>
          <p:nvPr/>
        </p:nvPicPr>
        <p:blipFill>
          <a:blip r:embed="rId4"/>
          <a:stretch>
            <a:fillRect/>
          </a:stretch>
        </p:blipFill>
        <p:spPr>
          <a:xfrm>
            <a:off x="1222713" y="4200257"/>
            <a:ext cx="1253787" cy="175021"/>
          </a:xfrm>
          <a:prstGeom prst="rect">
            <a:avLst/>
          </a:prstGeom>
        </p:spPr>
      </p:pic>
      <p:pic>
        <p:nvPicPr>
          <p:cNvPr id="22" name="Picture 21">
            <a:extLst>
              <a:ext uri="{FF2B5EF4-FFF2-40B4-BE49-F238E27FC236}">
                <a16:creationId xmlns:a16="http://schemas.microsoft.com/office/drawing/2014/main" id="{CE93A338-374A-44C2-A6C6-13F2A2506829}"/>
              </a:ext>
            </a:extLst>
          </p:cNvPr>
          <p:cNvPicPr>
            <a:picLocks noChangeAspect="1"/>
          </p:cNvPicPr>
          <p:nvPr/>
        </p:nvPicPr>
        <p:blipFill>
          <a:blip r:embed="rId3"/>
          <a:stretch>
            <a:fillRect/>
          </a:stretch>
        </p:blipFill>
        <p:spPr>
          <a:xfrm>
            <a:off x="1313790" y="2545960"/>
            <a:ext cx="1200810" cy="168147"/>
          </a:xfrm>
          <a:prstGeom prst="rect">
            <a:avLst/>
          </a:prstGeom>
        </p:spPr>
      </p:pic>
      <p:pic>
        <p:nvPicPr>
          <p:cNvPr id="15" name="Picture 14">
            <a:extLst>
              <a:ext uri="{FF2B5EF4-FFF2-40B4-BE49-F238E27FC236}">
                <a16:creationId xmlns:a16="http://schemas.microsoft.com/office/drawing/2014/main" id="{B7A961C2-426F-41D8-AF54-E653AACDDF24}"/>
              </a:ext>
            </a:extLst>
          </p:cNvPr>
          <p:cNvPicPr>
            <a:picLocks noChangeAspect="1"/>
          </p:cNvPicPr>
          <p:nvPr/>
        </p:nvPicPr>
        <p:blipFill>
          <a:blip r:embed="rId4"/>
          <a:stretch>
            <a:fillRect/>
          </a:stretch>
        </p:blipFill>
        <p:spPr>
          <a:xfrm>
            <a:off x="1335424" y="2727553"/>
            <a:ext cx="1322142" cy="184563"/>
          </a:xfrm>
          <a:prstGeom prst="rect">
            <a:avLst/>
          </a:prstGeom>
        </p:spPr>
      </p:pic>
      <p:pic>
        <p:nvPicPr>
          <p:cNvPr id="24" name="Picture 23">
            <a:extLst>
              <a:ext uri="{FF2B5EF4-FFF2-40B4-BE49-F238E27FC236}">
                <a16:creationId xmlns:a16="http://schemas.microsoft.com/office/drawing/2014/main" id="{E8546645-6436-4124-96C3-A04B01DE13CD}"/>
              </a:ext>
            </a:extLst>
          </p:cNvPr>
          <p:cNvPicPr>
            <a:picLocks noChangeAspect="1"/>
          </p:cNvPicPr>
          <p:nvPr/>
        </p:nvPicPr>
        <p:blipFill>
          <a:blip r:embed="rId4"/>
          <a:stretch>
            <a:fillRect/>
          </a:stretch>
        </p:blipFill>
        <p:spPr>
          <a:xfrm>
            <a:off x="1400945" y="2269055"/>
            <a:ext cx="1322142" cy="184563"/>
          </a:xfrm>
          <a:prstGeom prst="rect">
            <a:avLst/>
          </a:prstGeom>
        </p:spPr>
      </p:pic>
      <p:pic>
        <p:nvPicPr>
          <p:cNvPr id="16" name="Picture 15">
            <a:extLst>
              <a:ext uri="{FF2B5EF4-FFF2-40B4-BE49-F238E27FC236}">
                <a16:creationId xmlns:a16="http://schemas.microsoft.com/office/drawing/2014/main" id="{2B70A40E-3D96-4386-88E5-C9D945376F74}"/>
              </a:ext>
            </a:extLst>
          </p:cNvPr>
          <p:cNvPicPr>
            <a:picLocks noChangeAspect="1"/>
          </p:cNvPicPr>
          <p:nvPr/>
        </p:nvPicPr>
        <p:blipFill>
          <a:blip r:embed="rId5"/>
          <a:stretch>
            <a:fillRect/>
          </a:stretch>
        </p:blipFill>
        <p:spPr>
          <a:xfrm>
            <a:off x="967483" y="5339811"/>
            <a:ext cx="1322947" cy="188992"/>
          </a:xfrm>
          <a:prstGeom prst="rect">
            <a:avLst/>
          </a:prstGeom>
        </p:spPr>
      </p:pic>
      <p:pic>
        <p:nvPicPr>
          <p:cNvPr id="21" name="Picture 20">
            <a:extLst>
              <a:ext uri="{FF2B5EF4-FFF2-40B4-BE49-F238E27FC236}">
                <a16:creationId xmlns:a16="http://schemas.microsoft.com/office/drawing/2014/main" id="{4D04B8CB-EBCA-471D-9E26-77FB19428DEB}"/>
              </a:ext>
            </a:extLst>
          </p:cNvPr>
          <p:cNvPicPr>
            <a:picLocks noChangeAspect="1"/>
          </p:cNvPicPr>
          <p:nvPr/>
        </p:nvPicPr>
        <p:blipFill>
          <a:blip r:embed="rId5"/>
          <a:stretch>
            <a:fillRect/>
          </a:stretch>
        </p:blipFill>
        <p:spPr>
          <a:xfrm>
            <a:off x="930826" y="5503834"/>
            <a:ext cx="1699478" cy="242782"/>
          </a:xfrm>
          <a:prstGeom prst="rect">
            <a:avLst/>
          </a:prstGeom>
        </p:spPr>
      </p:pic>
      <p:pic>
        <p:nvPicPr>
          <p:cNvPr id="23" name="Picture 22">
            <a:extLst>
              <a:ext uri="{FF2B5EF4-FFF2-40B4-BE49-F238E27FC236}">
                <a16:creationId xmlns:a16="http://schemas.microsoft.com/office/drawing/2014/main" id="{EAF07BD1-1891-4DD7-87D1-95C3864B08F5}"/>
              </a:ext>
            </a:extLst>
          </p:cNvPr>
          <p:cNvPicPr>
            <a:picLocks noChangeAspect="1"/>
          </p:cNvPicPr>
          <p:nvPr/>
        </p:nvPicPr>
        <p:blipFill>
          <a:blip r:embed="rId5"/>
          <a:stretch>
            <a:fillRect/>
          </a:stretch>
        </p:blipFill>
        <p:spPr>
          <a:xfrm>
            <a:off x="967482" y="5737870"/>
            <a:ext cx="1662822" cy="237545"/>
          </a:xfrm>
          <a:prstGeom prst="rect">
            <a:avLst/>
          </a:prstGeom>
        </p:spPr>
      </p:pic>
      <p:pic>
        <p:nvPicPr>
          <p:cNvPr id="25" name="Picture 24">
            <a:extLst>
              <a:ext uri="{FF2B5EF4-FFF2-40B4-BE49-F238E27FC236}">
                <a16:creationId xmlns:a16="http://schemas.microsoft.com/office/drawing/2014/main" id="{A9A9C1EC-CF9A-4794-8B59-03B1F11573A8}"/>
              </a:ext>
            </a:extLst>
          </p:cNvPr>
          <p:cNvPicPr>
            <a:picLocks noChangeAspect="1"/>
          </p:cNvPicPr>
          <p:nvPr/>
        </p:nvPicPr>
        <p:blipFill>
          <a:blip r:embed="rId5"/>
          <a:stretch>
            <a:fillRect/>
          </a:stretch>
        </p:blipFill>
        <p:spPr>
          <a:xfrm>
            <a:off x="1375163" y="1763210"/>
            <a:ext cx="1322947" cy="188992"/>
          </a:xfrm>
          <a:prstGeom prst="rect">
            <a:avLst/>
          </a:prstGeom>
        </p:spPr>
      </p:pic>
      <p:pic>
        <p:nvPicPr>
          <p:cNvPr id="29" name="Picture 28">
            <a:extLst>
              <a:ext uri="{FF2B5EF4-FFF2-40B4-BE49-F238E27FC236}">
                <a16:creationId xmlns:a16="http://schemas.microsoft.com/office/drawing/2014/main" id="{6C5DE724-3EBE-4459-AF70-3D4BD156D8EF}"/>
              </a:ext>
            </a:extLst>
          </p:cNvPr>
          <p:cNvPicPr>
            <a:picLocks noChangeAspect="1"/>
          </p:cNvPicPr>
          <p:nvPr/>
        </p:nvPicPr>
        <p:blipFill>
          <a:blip r:embed="rId4"/>
          <a:stretch>
            <a:fillRect/>
          </a:stretch>
        </p:blipFill>
        <p:spPr>
          <a:xfrm>
            <a:off x="3172121" y="1775263"/>
            <a:ext cx="997622" cy="139262"/>
          </a:xfrm>
          <a:prstGeom prst="rect">
            <a:avLst/>
          </a:prstGeom>
        </p:spPr>
      </p:pic>
      <p:pic>
        <p:nvPicPr>
          <p:cNvPr id="30" name="Picture 29">
            <a:extLst>
              <a:ext uri="{FF2B5EF4-FFF2-40B4-BE49-F238E27FC236}">
                <a16:creationId xmlns:a16="http://schemas.microsoft.com/office/drawing/2014/main" id="{360257EA-D599-4757-9014-231BC209D9C2}"/>
              </a:ext>
            </a:extLst>
          </p:cNvPr>
          <p:cNvPicPr>
            <a:picLocks noChangeAspect="1"/>
          </p:cNvPicPr>
          <p:nvPr/>
        </p:nvPicPr>
        <p:blipFill>
          <a:blip r:embed="rId5"/>
          <a:stretch>
            <a:fillRect/>
          </a:stretch>
        </p:blipFill>
        <p:spPr>
          <a:xfrm>
            <a:off x="3657600" y="5339811"/>
            <a:ext cx="395288" cy="679989"/>
          </a:xfrm>
          <a:prstGeom prst="rect">
            <a:avLst/>
          </a:prstGeom>
        </p:spPr>
      </p:pic>
      <p:pic>
        <p:nvPicPr>
          <p:cNvPr id="31" name="Picture 30">
            <a:extLst>
              <a:ext uri="{FF2B5EF4-FFF2-40B4-BE49-F238E27FC236}">
                <a16:creationId xmlns:a16="http://schemas.microsoft.com/office/drawing/2014/main" id="{01410679-0143-4802-B61A-F48BB2727361}"/>
              </a:ext>
            </a:extLst>
          </p:cNvPr>
          <p:cNvPicPr>
            <a:picLocks noChangeAspect="1"/>
          </p:cNvPicPr>
          <p:nvPr/>
        </p:nvPicPr>
        <p:blipFill>
          <a:blip r:embed="rId4"/>
          <a:stretch>
            <a:fillRect/>
          </a:stretch>
        </p:blipFill>
        <p:spPr>
          <a:xfrm>
            <a:off x="3336426" y="2718411"/>
            <a:ext cx="620943" cy="184563"/>
          </a:xfrm>
          <a:prstGeom prst="rect">
            <a:avLst/>
          </a:prstGeom>
        </p:spPr>
      </p:pic>
      <p:pic>
        <p:nvPicPr>
          <p:cNvPr id="32" name="Picture 31">
            <a:extLst>
              <a:ext uri="{FF2B5EF4-FFF2-40B4-BE49-F238E27FC236}">
                <a16:creationId xmlns:a16="http://schemas.microsoft.com/office/drawing/2014/main" id="{9B1234C3-6121-4F79-9F5F-03A8970BDF7E}"/>
              </a:ext>
            </a:extLst>
          </p:cNvPr>
          <p:cNvPicPr>
            <a:picLocks noChangeAspect="1"/>
          </p:cNvPicPr>
          <p:nvPr/>
        </p:nvPicPr>
        <p:blipFill>
          <a:blip r:embed="rId4"/>
          <a:stretch>
            <a:fillRect/>
          </a:stretch>
        </p:blipFill>
        <p:spPr>
          <a:xfrm>
            <a:off x="3277165" y="4214668"/>
            <a:ext cx="818745" cy="370473"/>
          </a:xfrm>
          <a:prstGeom prst="rect">
            <a:avLst/>
          </a:prstGeom>
        </p:spPr>
      </p:pic>
    </p:spTree>
    <p:extLst>
      <p:ext uri="{BB962C8B-B14F-4D97-AF65-F5344CB8AC3E}">
        <p14:creationId xmlns:p14="http://schemas.microsoft.com/office/powerpoint/2010/main" val="316954033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340A62-2AB4-4600-96C6-0B60B6E965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BDC681C0-91A4-49F5-8158-CF3ECB854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55" cy="6858000"/>
          </a:xfrm>
          <a:prstGeom prst="rect">
            <a:avLst/>
          </a:prstGeom>
          <a:ln w="6350" cap="sq" cmpd="sng" algn="ctr">
            <a:noFill/>
            <a:prstDash val="solid"/>
            <a:miter lim="800000"/>
          </a:ln>
          <a:effectLst/>
        </p:spPr>
        <p:style>
          <a:lnRef idx="0">
            <a:scrgbClr r="0" g="0" b="0"/>
          </a:lnRef>
          <a:fillRef idx="1002">
            <a:schemeClr val="lt1"/>
          </a:fillRef>
          <a:effectRef idx="0">
            <a:scrgbClr r="0" g="0" b="0"/>
          </a:effectRef>
          <a:fontRef idx="major"/>
        </p:style>
      </p:sp>
      <p:sp>
        <p:nvSpPr>
          <p:cNvPr id="12" name="Rectangle 11">
            <a:extLst>
              <a:ext uri="{FF2B5EF4-FFF2-40B4-BE49-F238E27FC236}">
                <a16:creationId xmlns:a16="http://schemas.microsoft.com/office/drawing/2014/main" id="{D102F34D-849F-4CF9-98E2-E57EC330D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0"/>
            <a:ext cx="4657345" cy="6858000"/>
          </a:xfrm>
          <a:prstGeom prst="rect">
            <a:avLst/>
          </a:prstGeom>
          <a:blipFill dpi="0" rotWithShape="1">
            <a:blip r:embed="rId2">
              <a:alphaModFix amt="6000"/>
              <a:duotone>
                <a:schemeClr val="accent2">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DF819779-28AB-4420-89BC-8FAE00922BA1}"/>
              </a:ext>
            </a:extLst>
          </p:cNvPr>
          <p:cNvSpPr>
            <a:spLocks noGrp="1"/>
          </p:cNvSpPr>
          <p:nvPr>
            <p:ph idx="1"/>
          </p:nvPr>
        </p:nvSpPr>
        <p:spPr>
          <a:xfrm>
            <a:off x="643337" y="561975"/>
            <a:ext cx="6326423" cy="5127625"/>
          </a:xfrm>
        </p:spPr>
        <p:txBody>
          <a:bodyPr anchor="ctr">
            <a:normAutofit lnSpcReduction="10000"/>
          </a:bodyPr>
          <a:lstStyle/>
          <a:p>
            <a:r>
              <a:rPr lang="ru-RU" b="1" dirty="0">
                <a:effectLst>
                  <a:outerShdw blurRad="38100" dist="38100" dir="2700000" algn="tl">
                    <a:srgbClr val="000000">
                      <a:alpha val="43137"/>
                    </a:srgbClr>
                  </a:outerShdw>
                </a:effectLst>
              </a:rPr>
              <a:t>Претензия</a:t>
            </a:r>
            <a:r>
              <a:rPr lang="ru-RU" dirty="0"/>
              <a:t> - это любое письменное, электронное или устное сообщение о предполагаемых  недостатках, касающихся подлинности, качества, износостойкости, надежности,  безопасности, эффективности или работоспособности реализованной продукции.</a:t>
            </a:r>
          </a:p>
          <a:p>
            <a:pPr marL="0" indent="0">
              <a:buNone/>
            </a:pPr>
            <a:endParaRPr lang="ru-RU" dirty="0"/>
          </a:p>
          <a:p>
            <a:r>
              <a:rPr lang="ru-RU" dirty="0"/>
              <a:t>Необходимо передавать сообщения производителю в форме жалобы по предполагаемым недостаткам  продукции, даже если ее дефектность может быть не подтверждена.</a:t>
            </a:r>
          </a:p>
          <a:p>
            <a:endParaRPr lang="ru-RU" dirty="0"/>
          </a:p>
          <a:p>
            <a:r>
              <a:rPr lang="ru-RU" b="1" dirty="0">
                <a:effectLst>
                  <a:outerShdw blurRad="38100" dist="38100" dir="2700000" algn="tl">
                    <a:srgbClr val="000000">
                      <a:alpha val="43137"/>
                    </a:srgbClr>
                  </a:outerShdw>
                </a:effectLst>
              </a:rPr>
              <a:t>Нежелательные явления </a:t>
            </a:r>
            <a:r>
              <a:rPr lang="ru-RU" dirty="0"/>
              <a:t>- любое неблагоприятное событие, возникшее у потребителя после проведения вмешательства или использования  продукции производителя.</a:t>
            </a:r>
          </a:p>
          <a:p>
            <a:endParaRPr lang="ru-RU" dirty="0"/>
          </a:p>
        </p:txBody>
      </p:sp>
      <p:sp>
        <p:nvSpPr>
          <p:cNvPr id="7" name="object 5">
            <a:extLst>
              <a:ext uri="{FF2B5EF4-FFF2-40B4-BE49-F238E27FC236}">
                <a16:creationId xmlns:a16="http://schemas.microsoft.com/office/drawing/2014/main" id="{95363C5E-DCD7-4BFB-BAAC-172816551195}"/>
              </a:ext>
            </a:extLst>
          </p:cNvPr>
          <p:cNvSpPr txBox="1">
            <a:spLocks noGrp="1"/>
          </p:cNvSpPr>
          <p:nvPr>
            <p:ph type="title"/>
          </p:nvPr>
        </p:nvSpPr>
        <p:spPr>
          <a:xfrm>
            <a:off x="8020050" y="1945581"/>
            <a:ext cx="3695700" cy="2966838"/>
          </a:xfrm>
          <a:prstGeom prst="rect">
            <a:avLst/>
          </a:prstGeom>
        </p:spPr>
        <p:txBody>
          <a:bodyPr vert="horz" wrap="square" lIns="0" tIns="12065" rIns="0" bIns="0" rtlCol="0">
            <a:spAutoFit/>
          </a:bodyPr>
          <a:lstStyle/>
          <a:p>
            <a:pPr marL="12700" algn="ctr">
              <a:lnSpc>
                <a:spcPct val="100000"/>
              </a:lnSpc>
              <a:spcBef>
                <a:spcPts val="95"/>
              </a:spcBef>
            </a:pPr>
            <a:r>
              <a:rPr spc="-20" dirty="0" err="1">
                <a:solidFill>
                  <a:schemeClr val="bg1"/>
                </a:solidFill>
              </a:rPr>
              <a:t>Что</a:t>
            </a:r>
            <a:r>
              <a:rPr spc="-20" dirty="0">
                <a:solidFill>
                  <a:schemeClr val="bg1"/>
                </a:solidFill>
              </a:rPr>
              <a:t> </a:t>
            </a:r>
            <a:r>
              <a:rPr spc="-10" dirty="0" err="1">
                <a:solidFill>
                  <a:schemeClr val="bg1"/>
                </a:solidFill>
              </a:rPr>
              <a:t>тако</a:t>
            </a:r>
            <a:r>
              <a:rPr lang="ru-RU" spc="-10" dirty="0">
                <a:solidFill>
                  <a:schemeClr val="bg1"/>
                </a:solidFill>
              </a:rPr>
              <a:t>е претензия</a:t>
            </a:r>
            <a:r>
              <a:rPr spc="-5" dirty="0">
                <a:solidFill>
                  <a:schemeClr val="bg1"/>
                </a:solidFill>
              </a:rPr>
              <a:t> на </a:t>
            </a:r>
            <a:r>
              <a:rPr spc="-10" dirty="0">
                <a:solidFill>
                  <a:schemeClr val="bg1"/>
                </a:solidFill>
              </a:rPr>
              <a:t>качество</a:t>
            </a:r>
            <a:r>
              <a:rPr spc="185" dirty="0">
                <a:solidFill>
                  <a:schemeClr val="bg1"/>
                </a:solidFill>
              </a:rPr>
              <a:t> </a:t>
            </a:r>
            <a:r>
              <a:rPr spc="-10" dirty="0">
                <a:solidFill>
                  <a:schemeClr val="bg1"/>
                </a:solidFill>
              </a:rPr>
              <a:t>продукции?</a:t>
            </a:r>
          </a:p>
        </p:txBody>
      </p:sp>
    </p:spTree>
    <p:extLst>
      <p:ext uri="{BB962C8B-B14F-4D97-AF65-F5344CB8AC3E}">
        <p14:creationId xmlns:p14="http://schemas.microsoft.com/office/powerpoint/2010/main" val="753446092"/>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738A62-925A-4155-BEA7-7C0FBA354892}"/>
              </a:ext>
            </a:extLst>
          </p:cNvPr>
          <p:cNvPicPr>
            <a:picLocks noChangeAspect="1"/>
          </p:cNvPicPr>
          <p:nvPr/>
        </p:nvPicPr>
        <p:blipFill>
          <a:blip r:embed="rId2"/>
          <a:stretch>
            <a:fillRect/>
          </a:stretch>
        </p:blipFill>
        <p:spPr>
          <a:xfrm>
            <a:off x="305212" y="1304925"/>
            <a:ext cx="7820025" cy="4248150"/>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026228CB-7932-4841-B91F-A1C45CE1C91B}"/>
              </a:ext>
            </a:extLst>
          </p:cNvPr>
          <p:cNvSpPr txBox="1"/>
          <p:nvPr/>
        </p:nvSpPr>
        <p:spPr>
          <a:xfrm>
            <a:off x="1936679" y="6207713"/>
            <a:ext cx="53340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a:t>1</a:t>
            </a:r>
            <a:r>
              <a:rPr lang="en-US" dirty="0"/>
              <a:t> </a:t>
            </a:r>
            <a:r>
              <a:rPr lang="ru-RU" dirty="0"/>
              <a:t>страница инвойса</a:t>
            </a:r>
          </a:p>
        </p:txBody>
      </p:sp>
      <p:sp>
        <p:nvSpPr>
          <p:cNvPr id="5" name="Title 1">
            <a:extLst>
              <a:ext uri="{FF2B5EF4-FFF2-40B4-BE49-F238E27FC236}">
                <a16:creationId xmlns:a16="http://schemas.microsoft.com/office/drawing/2014/main" id="{2BC8FBC6-4A7C-44E8-8D8D-5B66800E307C}"/>
              </a:ext>
            </a:extLst>
          </p:cNvPr>
          <p:cNvSpPr txBox="1">
            <a:spLocks/>
          </p:cNvSpPr>
          <p:nvPr/>
        </p:nvSpPr>
        <p:spPr bwMode="auto">
          <a:xfrm>
            <a:off x="457200" y="381000"/>
            <a:ext cx="11410950" cy="511679"/>
          </a:xfrm>
          <a:prstGeom prst="rect">
            <a:avLst/>
          </a:prstGeom>
          <a:noFill/>
          <a:ln w="12700">
            <a:noFill/>
            <a:miter lim="800000"/>
            <a:headEnd/>
            <a:tailEnd/>
          </a:ln>
        </p:spPr>
        <p:txBody>
          <a:bodyPr vert="horz" wrap="square" lIns="0" tIns="0" rIns="0" bIns="0" numCol="1" anchor="ctr" anchorCtr="0" compatLnSpc="1">
            <a:prstTxWarp prst="textNoShape">
              <a:avLst/>
            </a:prstTxWarp>
            <a:spAutoFit/>
          </a:bodyPr>
          <a:lstStyle>
            <a:lvl1pPr algn="l" rtl="0" eaLnBrk="1" fontAlgn="base" hangingPunct="1">
              <a:lnSpc>
                <a:spcPct val="95000"/>
              </a:lnSpc>
              <a:spcBef>
                <a:spcPct val="0"/>
              </a:spcBef>
              <a:spcAft>
                <a:spcPct val="0"/>
              </a:spcAft>
              <a:defRPr sz="4200" b="1">
                <a:solidFill>
                  <a:schemeClr val="accent2"/>
                </a:solidFill>
                <a:latin typeface="+mj-lt"/>
                <a:ea typeface="Arial Unicode MS" pitchFamily="-65" charset="0"/>
                <a:cs typeface="Arial Unicode MS" pitchFamily="-65" charset="0"/>
                <a:sym typeface="Arial" pitchFamily="-65" charset="0"/>
              </a:defRPr>
            </a:lvl1pPr>
            <a:lvl2pPr algn="l" rtl="0" eaLnBrk="1" fontAlgn="base" hangingPunct="1">
              <a:lnSpc>
                <a:spcPts val="4032"/>
              </a:lnSpc>
              <a:spcBef>
                <a:spcPct val="0"/>
              </a:spcBef>
              <a:spcAft>
                <a:spcPct val="0"/>
              </a:spcAft>
              <a:defRPr sz="3840">
                <a:solidFill>
                  <a:schemeClr val="tx2"/>
                </a:solidFill>
                <a:latin typeface="Georgia" pitchFamily="-111" charset="0"/>
                <a:ea typeface="Arial Unicode MS" pitchFamily="-65" charset="0"/>
                <a:cs typeface="Arial Unicode MS" pitchFamily="-65" charset="0"/>
                <a:sym typeface="Arial" pitchFamily="-65" charset="0"/>
              </a:defRPr>
            </a:lvl2pPr>
            <a:lvl3pPr algn="l" rtl="0" eaLnBrk="1" fontAlgn="base" hangingPunct="1">
              <a:lnSpc>
                <a:spcPts val="4032"/>
              </a:lnSpc>
              <a:spcBef>
                <a:spcPct val="0"/>
              </a:spcBef>
              <a:spcAft>
                <a:spcPct val="0"/>
              </a:spcAft>
              <a:defRPr sz="3840">
                <a:solidFill>
                  <a:schemeClr val="tx2"/>
                </a:solidFill>
                <a:latin typeface="Georgia" pitchFamily="-111" charset="0"/>
                <a:ea typeface="Arial Unicode MS" pitchFamily="-65" charset="0"/>
                <a:cs typeface="Arial Unicode MS" pitchFamily="-65" charset="0"/>
                <a:sym typeface="Arial" pitchFamily="-65" charset="0"/>
              </a:defRPr>
            </a:lvl3pPr>
            <a:lvl4pPr algn="l" rtl="0" eaLnBrk="1" fontAlgn="base" hangingPunct="1">
              <a:lnSpc>
                <a:spcPts val="4032"/>
              </a:lnSpc>
              <a:spcBef>
                <a:spcPct val="0"/>
              </a:spcBef>
              <a:spcAft>
                <a:spcPct val="0"/>
              </a:spcAft>
              <a:defRPr sz="3840">
                <a:solidFill>
                  <a:schemeClr val="tx2"/>
                </a:solidFill>
                <a:latin typeface="Georgia" pitchFamily="-111" charset="0"/>
                <a:ea typeface="Arial Unicode MS" pitchFamily="-65" charset="0"/>
                <a:cs typeface="Arial Unicode MS" pitchFamily="-65" charset="0"/>
                <a:sym typeface="Arial" pitchFamily="-65" charset="0"/>
              </a:defRPr>
            </a:lvl4pPr>
            <a:lvl5pPr algn="l" rtl="0" eaLnBrk="1" fontAlgn="base" hangingPunct="1">
              <a:lnSpc>
                <a:spcPts val="4032"/>
              </a:lnSpc>
              <a:spcBef>
                <a:spcPct val="0"/>
              </a:spcBef>
              <a:spcAft>
                <a:spcPct val="0"/>
              </a:spcAft>
              <a:defRPr sz="3840">
                <a:solidFill>
                  <a:schemeClr val="tx2"/>
                </a:solidFill>
                <a:latin typeface="Georgia" pitchFamily="-111" charset="0"/>
                <a:ea typeface="Arial Unicode MS" pitchFamily="-65" charset="0"/>
                <a:cs typeface="Arial Unicode MS" pitchFamily="-65" charset="0"/>
                <a:sym typeface="Arial" pitchFamily="-65" charset="0"/>
              </a:defRPr>
            </a:lvl5pPr>
            <a:lvl6pPr marL="345643" algn="l" rtl="0" eaLnBrk="1" fontAlgn="base" hangingPunct="1">
              <a:spcBef>
                <a:spcPct val="0"/>
              </a:spcBef>
              <a:spcAft>
                <a:spcPct val="0"/>
              </a:spcAft>
              <a:defRPr sz="3120" b="1">
                <a:solidFill>
                  <a:srgbClr val="F30617"/>
                </a:solidFill>
                <a:latin typeface="Arial" pitchFamily="-110" charset="0"/>
                <a:ea typeface="ヒラギノ角ゴ ProN W6" pitchFamily="-110" charset="-128"/>
                <a:cs typeface="ヒラギノ角ゴ ProN W6" pitchFamily="-110" charset="-128"/>
                <a:sym typeface="Arial" pitchFamily="-110" charset="0"/>
              </a:defRPr>
            </a:lvl6pPr>
            <a:lvl7pPr marL="691286" algn="l" rtl="0" eaLnBrk="1" fontAlgn="base" hangingPunct="1">
              <a:spcBef>
                <a:spcPct val="0"/>
              </a:spcBef>
              <a:spcAft>
                <a:spcPct val="0"/>
              </a:spcAft>
              <a:defRPr sz="3120" b="1">
                <a:solidFill>
                  <a:srgbClr val="F30617"/>
                </a:solidFill>
                <a:latin typeface="Arial" pitchFamily="-110" charset="0"/>
                <a:ea typeface="ヒラギノ角ゴ ProN W6" pitchFamily="-110" charset="-128"/>
                <a:cs typeface="ヒラギノ角ゴ ProN W6" pitchFamily="-110" charset="-128"/>
                <a:sym typeface="Arial" pitchFamily="-110" charset="0"/>
              </a:defRPr>
            </a:lvl7pPr>
            <a:lvl8pPr marL="1036930" algn="l" rtl="0" eaLnBrk="1" fontAlgn="base" hangingPunct="1">
              <a:spcBef>
                <a:spcPct val="0"/>
              </a:spcBef>
              <a:spcAft>
                <a:spcPct val="0"/>
              </a:spcAft>
              <a:defRPr sz="3120" b="1">
                <a:solidFill>
                  <a:srgbClr val="F30617"/>
                </a:solidFill>
                <a:latin typeface="Arial" pitchFamily="-110" charset="0"/>
                <a:ea typeface="ヒラギノ角ゴ ProN W6" pitchFamily="-110" charset="-128"/>
                <a:cs typeface="ヒラギノ角ゴ ProN W6" pitchFamily="-110" charset="-128"/>
                <a:sym typeface="Arial" pitchFamily="-110" charset="0"/>
              </a:defRPr>
            </a:lvl8pPr>
            <a:lvl9pPr marL="1382573" algn="l" rtl="0" eaLnBrk="1" fontAlgn="base" hangingPunct="1">
              <a:spcBef>
                <a:spcPct val="0"/>
              </a:spcBef>
              <a:spcAft>
                <a:spcPct val="0"/>
              </a:spcAft>
              <a:defRPr sz="3120" b="1">
                <a:solidFill>
                  <a:srgbClr val="F30617"/>
                </a:solidFill>
                <a:latin typeface="Arial" pitchFamily="-110" charset="0"/>
                <a:ea typeface="ヒラギノ角ゴ ProN W6" pitchFamily="-110" charset="-128"/>
                <a:cs typeface="ヒラギノ角ゴ ProN W6" pitchFamily="-110" charset="-128"/>
                <a:sym typeface="Arial" pitchFamily="-110" charset="0"/>
              </a:defRPr>
            </a:lvl9pPr>
          </a:lstStyle>
          <a:p>
            <a:pPr algn="ctr" defTabSz="761939"/>
            <a:r>
              <a:rPr lang="en-US" sz="3500" dirty="0">
                <a:ea typeface="Arial Unicode MS"/>
                <a:cs typeface="Arial Unicode MS"/>
              </a:rPr>
              <a:t>Invoice (</a:t>
            </a:r>
            <a:r>
              <a:rPr lang="en-US" sz="3500" dirty="0" err="1">
                <a:ea typeface="Arial Unicode MS"/>
                <a:cs typeface="Arial Unicode MS"/>
              </a:rPr>
              <a:t>Fedex</a:t>
            </a:r>
            <a:r>
              <a:rPr lang="en-US" sz="3500" dirty="0">
                <a:ea typeface="Arial Unicode MS"/>
                <a:cs typeface="Arial Unicode MS"/>
              </a:rPr>
              <a:t>)</a:t>
            </a:r>
            <a:r>
              <a:rPr lang="ru-RU" sz="3500" dirty="0">
                <a:ea typeface="Arial Unicode MS"/>
                <a:cs typeface="Arial Unicode MS"/>
              </a:rPr>
              <a:t>  </a:t>
            </a:r>
            <a:endParaRPr lang="en-US" sz="3500" dirty="0">
              <a:ea typeface="Arial Unicode MS"/>
              <a:cs typeface="Arial Unicode MS"/>
            </a:endParaRPr>
          </a:p>
        </p:txBody>
      </p:sp>
      <p:cxnSp>
        <p:nvCxnSpPr>
          <p:cNvPr id="6" name="Straight Connector 5">
            <a:extLst>
              <a:ext uri="{FF2B5EF4-FFF2-40B4-BE49-F238E27FC236}">
                <a16:creationId xmlns:a16="http://schemas.microsoft.com/office/drawing/2014/main" id="{EEA54EC0-CECF-4F69-B2E4-EDB38E00C73D}"/>
              </a:ext>
            </a:extLst>
          </p:cNvPr>
          <p:cNvCxnSpPr>
            <a:cxnSpLocks/>
          </p:cNvCxnSpPr>
          <p:nvPr/>
        </p:nvCxnSpPr>
        <p:spPr>
          <a:xfrm>
            <a:off x="7472737" y="1524000"/>
            <a:ext cx="1214063"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7" name="Straight Connector 6">
            <a:extLst>
              <a:ext uri="{FF2B5EF4-FFF2-40B4-BE49-F238E27FC236}">
                <a16:creationId xmlns:a16="http://schemas.microsoft.com/office/drawing/2014/main" id="{2C55C034-1E37-4FD0-A06B-D1E07F406111}"/>
              </a:ext>
            </a:extLst>
          </p:cNvPr>
          <p:cNvCxnSpPr>
            <a:cxnSpLocks/>
          </p:cNvCxnSpPr>
          <p:nvPr/>
        </p:nvCxnSpPr>
        <p:spPr>
          <a:xfrm>
            <a:off x="7620000" y="2286000"/>
            <a:ext cx="10668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a:extLst>
              <a:ext uri="{FF2B5EF4-FFF2-40B4-BE49-F238E27FC236}">
                <a16:creationId xmlns:a16="http://schemas.microsoft.com/office/drawing/2014/main" id="{D7861AAC-50E1-4047-B226-84E31C2E3B8F}"/>
              </a:ext>
            </a:extLst>
          </p:cNvPr>
          <p:cNvCxnSpPr>
            <a:cxnSpLocks/>
          </p:cNvCxnSpPr>
          <p:nvPr/>
        </p:nvCxnSpPr>
        <p:spPr>
          <a:xfrm>
            <a:off x="7270679" y="4572000"/>
            <a:ext cx="156852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a:extLst>
              <a:ext uri="{FF2B5EF4-FFF2-40B4-BE49-F238E27FC236}">
                <a16:creationId xmlns:a16="http://schemas.microsoft.com/office/drawing/2014/main" id="{C226ED16-EB0D-4BD5-B52B-2C0FECEB9C97}"/>
              </a:ext>
            </a:extLst>
          </p:cNvPr>
          <p:cNvCxnSpPr>
            <a:cxnSpLocks/>
          </p:cNvCxnSpPr>
          <p:nvPr/>
        </p:nvCxnSpPr>
        <p:spPr>
          <a:xfrm>
            <a:off x="7010400" y="5334000"/>
            <a:ext cx="1828800" cy="40496"/>
          </a:xfrm>
          <a:prstGeom prst="line">
            <a:avLst/>
          </a:prstGeom>
        </p:spPr>
        <p:style>
          <a:lnRef idx="3">
            <a:schemeClr val="accent2"/>
          </a:lnRef>
          <a:fillRef idx="0">
            <a:schemeClr val="accent2"/>
          </a:fillRef>
          <a:effectRef idx="2">
            <a:schemeClr val="accent2"/>
          </a:effectRef>
          <a:fontRef idx="minor">
            <a:schemeClr val="tx1"/>
          </a:fontRef>
        </p:style>
      </p:cxnSp>
      <p:sp>
        <p:nvSpPr>
          <p:cNvPr id="14" name="Rectangle 13">
            <a:extLst>
              <a:ext uri="{FF2B5EF4-FFF2-40B4-BE49-F238E27FC236}">
                <a16:creationId xmlns:a16="http://schemas.microsoft.com/office/drawing/2014/main" id="{569878C4-469C-45E9-8B36-03E7842D2D6C}"/>
              </a:ext>
            </a:extLst>
          </p:cNvPr>
          <p:cNvSpPr/>
          <p:nvPr/>
        </p:nvSpPr>
        <p:spPr>
          <a:xfrm>
            <a:off x="2362200" y="2178639"/>
            <a:ext cx="5486400" cy="1631337"/>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5" name="Rectangle 14">
            <a:extLst>
              <a:ext uri="{FF2B5EF4-FFF2-40B4-BE49-F238E27FC236}">
                <a16:creationId xmlns:a16="http://schemas.microsoft.com/office/drawing/2014/main" id="{A1B1F708-30C9-49DD-9508-0881CED34E2D}"/>
              </a:ext>
            </a:extLst>
          </p:cNvPr>
          <p:cNvSpPr/>
          <p:nvPr/>
        </p:nvSpPr>
        <p:spPr>
          <a:xfrm>
            <a:off x="2357644" y="4464614"/>
            <a:ext cx="5414756" cy="48832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6" name="Rectangle 15">
            <a:extLst>
              <a:ext uri="{FF2B5EF4-FFF2-40B4-BE49-F238E27FC236}">
                <a16:creationId xmlns:a16="http://schemas.microsoft.com/office/drawing/2014/main" id="{D8846CA2-2486-4D73-B797-AEBEA121EC67}"/>
              </a:ext>
            </a:extLst>
          </p:cNvPr>
          <p:cNvSpPr/>
          <p:nvPr/>
        </p:nvSpPr>
        <p:spPr>
          <a:xfrm>
            <a:off x="153226" y="4976845"/>
            <a:ext cx="8123998" cy="79530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7" name="TextBox 16">
            <a:extLst>
              <a:ext uri="{FF2B5EF4-FFF2-40B4-BE49-F238E27FC236}">
                <a16:creationId xmlns:a16="http://schemas.microsoft.com/office/drawing/2014/main" id="{6117FBDA-5B8F-4114-B005-859E935B8005}"/>
              </a:ext>
            </a:extLst>
          </p:cNvPr>
          <p:cNvSpPr txBox="1"/>
          <p:nvPr/>
        </p:nvSpPr>
        <p:spPr>
          <a:xfrm>
            <a:off x="8958468" y="4340788"/>
            <a:ext cx="27432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a:t>Указание сотрудника, заполнившего форму </a:t>
            </a:r>
          </a:p>
        </p:txBody>
      </p:sp>
      <p:sp>
        <p:nvSpPr>
          <p:cNvPr id="18" name="TextBox 17">
            <a:extLst>
              <a:ext uri="{FF2B5EF4-FFF2-40B4-BE49-F238E27FC236}">
                <a16:creationId xmlns:a16="http://schemas.microsoft.com/office/drawing/2014/main" id="{DCF632FC-60E7-4F0E-A32E-C48C68B594BC}"/>
              </a:ext>
            </a:extLst>
          </p:cNvPr>
          <p:cNvSpPr txBox="1"/>
          <p:nvPr/>
        </p:nvSpPr>
        <p:spPr>
          <a:xfrm>
            <a:off x="8810625" y="1962834"/>
            <a:ext cx="27432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a:t>Указание актуального адреса отправителя</a:t>
            </a:r>
          </a:p>
        </p:txBody>
      </p:sp>
      <p:sp>
        <p:nvSpPr>
          <p:cNvPr id="19" name="TextBox 18">
            <a:extLst>
              <a:ext uri="{FF2B5EF4-FFF2-40B4-BE49-F238E27FC236}">
                <a16:creationId xmlns:a16="http://schemas.microsoft.com/office/drawing/2014/main" id="{84CC3E3B-0764-44AD-A370-FC4C3F966776}"/>
              </a:ext>
            </a:extLst>
          </p:cNvPr>
          <p:cNvSpPr txBox="1"/>
          <p:nvPr/>
        </p:nvSpPr>
        <p:spPr>
          <a:xfrm>
            <a:off x="8810625" y="1148518"/>
            <a:ext cx="27432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a:t>Указание даты заполнения</a:t>
            </a:r>
          </a:p>
        </p:txBody>
      </p:sp>
      <p:sp>
        <p:nvSpPr>
          <p:cNvPr id="21" name="TextBox 20">
            <a:extLst>
              <a:ext uri="{FF2B5EF4-FFF2-40B4-BE49-F238E27FC236}">
                <a16:creationId xmlns:a16="http://schemas.microsoft.com/office/drawing/2014/main" id="{BDA8F82F-1E64-4E5F-B3FA-E2C8E40C6539}"/>
              </a:ext>
            </a:extLst>
          </p:cNvPr>
          <p:cNvSpPr txBox="1"/>
          <p:nvPr/>
        </p:nvSpPr>
        <p:spPr>
          <a:xfrm>
            <a:off x="8958468" y="5229909"/>
            <a:ext cx="27432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a:t>Указание актуальных реквизитов компании </a:t>
            </a:r>
          </a:p>
        </p:txBody>
      </p:sp>
      <p:pic>
        <p:nvPicPr>
          <p:cNvPr id="20" name="Picture 19">
            <a:extLst>
              <a:ext uri="{FF2B5EF4-FFF2-40B4-BE49-F238E27FC236}">
                <a16:creationId xmlns:a16="http://schemas.microsoft.com/office/drawing/2014/main" id="{C67B04FB-A767-4317-A79F-E1FB571AEC79}"/>
              </a:ext>
            </a:extLst>
          </p:cNvPr>
          <p:cNvPicPr>
            <a:picLocks noChangeAspect="1"/>
          </p:cNvPicPr>
          <p:nvPr/>
        </p:nvPicPr>
        <p:blipFill>
          <a:blip r:embed="rId3"/>
          <a:stretch>
            <a:fillRect/>
          </a:stretch>
        </p:blipFill>
        <p:spPr>
          <a:xfrm>
            <a:off x="2487948" y="2609165"/>
            <a:ext cx="2674602" cy="1096060"/>
          </a:xfrm>
          <a:prstGeom prst="rect">
            <a:avLst/>
          </a:prstGeom>
        </p:spPr>
      </p:pic>
      <p:pic>
        <p:nvPicPr>
          <p:cNvPr id="2" name="Picture 1">
            <a:extLst>
              <a:ext uri="{FF2B5EF4-FFF2-40B4-BE49-F238E27FC236}">
                <a16:creationId xmlns:a16="http://schemas.microsoft.com/office/drawing/2014/main" id="{C407B973-3D87-4F55-AC0D-F6DDAA9ED311}"/>
              </a:ext>
            </a:extLst>
          </p:cNvPr>
          <p:cNvPicPr>
            <a:picLocks noChangeAspect="1"/>
          </p:cNvPicPr>
          <p:nvPr/>
        </p:nvPicPr>
        <p:blipFill>
          <a:blip r:embed="rId4"/>
          <a:stretch>
            <a:fillRect/>
          </a:stretch>
        </p:blipFill>
        <p:spPr>
          <a:xfrm>
            <a:off x="5248424" y="2601909"/>
            <a:ext cx="2523976" cy="1097375"/>
          </a:xfrm>
          <a:prstGeom prst="rect">
            <a:avLst/>
          </a:prstGeom>
        </p:spPr>
      </p:pic>
      <p:pic>
        <p:nvPicPr>
          <p:cNvPr id="8" name="Picture 7">
            <a:extLst>
              <a:ext uri="{FF2B5EF4-FFF2-40B4-BE49-F238E27FC236}">
                <a16:creationId xmlns:a16="http://schemas.microsoft.com/office/drawing/2014/main" id="{7C95E689-0E6E-46F8-A598-40D974449BBC}"/>
              </a:ext>
            </a:extLst>
          </p:cNvPr>
          <p:cNvPicPr>
            <a:picLocks noChangeAspect="1"/>
          </p:cNvPicPr>
          <p:nvPr/>
        </p:nvPicPr>
        <p:blipFill>
          <a:blip r:embed="rId4"/>
          <a:stretch>
            <a:fillRect/>
          </a:stretch>
        </p:blipFill>
        <p:spPr>
          <a:xfrm>
            <a:off x="2487948" y="4511709"/>
            <a:ext cx="2252588" cy="441229"/>
          </a:xfrm>
          <a:prstGeom prst="rect">
            <a:avLst/>
          </a:prstGeom>
        </p:spPr>
      </p:pic>
      <p:pic>
        <p:nvPicPr>
          <p:cNvPr id="9" name="Picture 8">
            <a:extLst>
              <a:ext uri="{FF2B5EF4-FFF2-40B4-BE49-F238E27FC236}">
                <a16:creationId xmlns:a16="http://schemas.microsoft.com/office/drawing/2014/main" id="{0633C6E5-B433-4E4F-9A03-1374B5DAA782}"/>
              </a:ext>
            </a:extLst>
          </p:cNvPr>
          <p:cNvPicPr>
            <a:picLocks noChangeAspect="1"/>
          </p:cNvPicPr>
          <p:nvPr/>
        </p:nvPicPr>
        <p:blipFill>
          <a:blip r:embed="rId5"/>
          <a:stretch>
            <a:fillRect/>
          </a:stretch>
        </p:blipFill>
        <p:spPr>
          <a:xfrm>
            <a:off x="5267474" y="4541279"/>
            <a:ext cx="2255716" cy="391549"/>
          </a:xfrm>
          <a:prstGeom prst="rect">
            <a:avLst/>
          </a:prstGeom>
        </p:spPr>
      </p:pic>
      <p:pic>
        <p:nvPicPr>
          <p:cNvPr id="11" name="Picture 10">
            <a:extLst>
              <a:ext uri="{FF2B5EF4-FFF2-40B4-BE49-F238E27FC236}">
                <a16:creationId xmlns:a16="http://schemas.microsoft.com/office/drawing/2014/main" id="{A179346D-D0E9-4567-A53A-E535AFDD14B2}"/>
              </a:ext>
            </a:extLst>
          </p:cNvPr>
          <p:cNvPicPr>
            <a:picLocks noChangeAspect="1"/>
          </p:cNvPicPr>
          <p:nvPr/>
        </p:nvPicPr>
        <p:blipFill>
          <a:blip r:embed="rId5"/>
          <a:stretch>
            <a:fillRect/>
          </a:stretch>
        </p:blipFill>
        <p:spPr>
          <a:xfrm flipV="1">
            <a:off x="5391366" y="2219314"/>
            <a:ext cx="2381034" cy="180974"/>
          </a:xfrm>
          <a:prstGeom prst="rect">
            <a:avLst/>
          </a:prstGeom>
        </p:spPr>
      </p:pic>
      <p:pic>
        <p:nvPicPr>
          <p:cNvPr id="22" name="Picture 21">
            <a:extLst>
              <a:ext uri="{FF2B5EF4-FFF2-40B4-BE49-F238E27FC236}">
                <a16:creationId xmlns:a16="http://schemas.microsoft.com/office/drawing/2014/main" id="{F085E514-FD66-471F-85B0-2967CCC5DACB}"/>
              </a:ext>
            </a:extLst>
          </p:cNvPr>
          <p:cNvPicPr>
            <a:picLocks noChangeAspect="1"/>
          </p:cNvPicPr>
          <p:nvPr/>
        </p:nvPicPr>
        <p:blipFill>
          <a:blip r:embed="rId5"/>
          <a:stretch>
            <a:fillRect/>
          </a:stretch>
        </p:blipFill>
        <p:spPr>
          <a:xfrm flipV="1">
            <a:off x="2626838" y="2209631"/>
            <a:ext cx="2381034" cy="180974"/>
          </a:xfrm>
          <a:prstGeom prst="rect">
            <a:avLst/>
          </a:prstGeom>
        </p:spPr>
      </p:pic>
      <p:pic>
        <p:nvPicPr>
          <p:cNvPr id="24" name="Picture 23">
            <a:extLst>
              <a:ext uri="{FF2B5EF4-FFF2-40B4-BE49-F238E27FC236}">
                <a16:creationId xmlns:a16="http://schemas.microsoft.com/office/drawing/2014/main" id="{1B43A1D3-9F93-41F5-AC25-D26FF10981C0}"/>
              </a:ext>
            </a:extLst>
          </p:cNvPr>
          <p:cNvPicPr>
            <a:picLocks noChangeAspect="1"/>
          </p:cNvPicPr>
          <p:nvPr/>
        </p:nvPicPr>
        <p:blipFill>
          <a:blip r:embed="rId5"/>
          <a:stretch>
            <a:fillRect/>
          </a:stretch>
        </p:blipFill>
        <p:spPr>
          <a:xfrm flipV="1">
            <a:off x="4452948" y="5333990"/>
            <a:ext cx="2381034" cy="180974"/>
          </a:xfrm>
          <a:prstGeom prst="rect">
            <a:avLst/>
          </a:prstGeom>
        </p:spPr>
      </p:pic>
      <p:pic>
        <p:nvPicPr>
          <p:cNvPr id="13" name="Picture 12">
            <a:extLst>
              <a:ext uri="{FF2B5EF4-FFF2-40B4-BE49-F238E27FC236}">
                <a16:creationId xmlns:a16="http://schemas.microsoft.com/office/drawing/2014/main" id="{A2B2B216-0520-4D24-9BFB-BBFFFDCCD086}"/>
              </a:ext>
            </a:extLst>
          </p:cNvPr>
          <p:cNvPicPr>
            <a:picLocks noChangeAspect="1"/>
          </p:cNvPicPr>
          <p:nvPr/>
        </p:nvPicPr>
        <p:blipFill>
          <a:blip r:embed="rId6"/>
          <a:stretch>
            <a:fillRect/>
          </a:stretch>
        </p:blipFill>
        <p:spPr>
          <a:xfrm>
            <a:off x="1075078" y="5331107"/>
            <a:ext cx="2383743" cy="182896"/>
          </a:xfrm>
          <a:prstGeom prst="rect">
            <a:avLst/>
          </a:prstGeom>
        </p:spPr>
      </p:pic>
      <p:pic>
        <p:nvPicPr>
          <p:cNvPr id="25" name="Picture 24">
            <a:extLst>
              <a:ext uri="{FF2B5EF4-FFF2-40B4-BE49-F238E27FC236}">
                <a16:creationId xmlns:a16="http://schemas.microsoft.com/office/drawing/2014/main" id="{77CEF8E1-8ADE-4EDF-9155-B53E1CEAFE58}"/>
              </a:ext>
            </a:extLst>
          </p:cNvPr>
          <p:cNvPicPr>
            <a:picLocks noChangeAspect="1"/>
          </p:cNvPicPr>
          <p:nvPr/>
        </p:nvPicPr>
        <p:blipFill>
          <a:blip r:embed="rId6"/>
          <a:stretch>
            <a:fillRect/>
          </a:stretch>
        </p:blipFill>
        <p:spPr>
          <a:xfrm>
            <a:off x="1075077" y="5152530"/>
            <a:ext cx="1936069" cy="139505"/>
          </a:xfrm>
          <a:prstGeom prst="rect">
            <a:avLst/>
          </a:prstGeom>
        </p:spPr>
      </p:pic>
      <p:pic>
        <p:nvPicPr>
          <p:cNvPr id="26" name="Picture 25">
            <a:extLst>
              <a:ext uri="{FF2B5EF4-FFF2-40B4-BE49-F238E27FC236}">
                <a16:creationId xmlns:a16="http://schemas.microsoft.com/office/drawing/2014/main" id="{68D0022F-B7BF-4614-8A32-A2134187A8E4}"/>
              </a:ext>
            </a:extLst>
          </p:cNvPr>
          <p:cNvPicPr>
            <a:picLocks noChangeAspect="1"/>
          </p:cNvPicPr>
          <p:nvPr/>
        </p:nvPicPr>
        <p:blipFill>
          <a:blip r:embed="rId6"/>
          <a:stretch>
            <a:fillRect/>
          </a:stretch>
        </p:blipFill>
        <p:spPr>
          <a:xfrm>
            <a:off x="3484913" y="5172066"/>
            <a:ext cx="1936069" cy="139505"/>
          </a:xfrm>
          <a:prstGeom prst="rect">
            <a:avLst/>
          </a:prstGeom>
        </p:spPr>
      </p:pic>
      <p:pic>
        <p:nvPicPr>
          <p:cNvPr id="27" name="Picture 26">
            <a:extLst>
              <a:ext uri="{FF2B5EF4-FFF2-40B4-BE49-F238E27FC236}">
                <a16:creationId xmlns:a16="http://schemas.microsoft.com/office/drawing/2014/main" id="{4E76D0DA-E380-4B77-9802-EC5E972D85FB}"/>
              </a:ext>
            </a:extLst>
          </p:cNvPr>
          <p:cNvPicPr>
            <a:picLocks noChangeAspect="1"/>
          </p:cNvPicPr>
          <p:nvPr/>
        </p:nvPicPr>
        <p:blipFill>
          <a:blip r:embed="rId6"/>
          <a:stretch>
            <a:fillRect/>
          </a:stretch>
        </p:blipFill>
        <p:spPr>
          <a:xfrm>
            <a:off x="5912531" y="5172065"/>
            <a:ext cx="1936069" cy="139505"/>
          </a:xfrm>
          <a:prstGeom prst="rect">
            <a:avLst/>
          </a:prstGeom>
        </p:spPr>
      </p:pic>
    </p:spTree>
    <p:extLst>
      <p:ext uri="{BB962C8B-B14F-4D97-AF65-F5344CB8AC3E}">
        <p14:creationId xmlns:p14="http://schemas.microsoft.com/office/powerpoint/2010/main" val="97738435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6228CB-7932-4841-B91F-A1C45CE1C91B}"/>
              </a:ext>
            </a:extLst>
          </p:cNvPr>
          <p:cNvSpPr txBox="1"/>
          <p:nvPr/>
        </p:nvSpPr>
        <p:spPr>
          <a:xfrm>
            <a:off x="755151" y="6329578"/>
            <a:ext cx="53340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a:t>2</a:t>
            </a:r>
            <a:r>
              <a:rPr lang="en-US" dirty="0"/>
              <a:t> </a:t>
            </a:r>
            <a:r>
              <a:rPr lang="ru-RU" dirty="0"/>
              <a:t>страница инвойса</a:t>
            </a:r>
          </a:p>
        </p:txBody>
      </p:sp>
      <p:sp>
        <p:nvSpPr>
          <p:cNvPr id="5" name="Title 1">
            <a:extLst>
              <a:ext uri="{FF2B5EF4-FFF2-40B4-BE49-F238E27FC236}">
                <a16:creationId xmlns:a16="http://schemas.microsoft.com/office/drawing/2014/main" id="{2BC8FBC6-4A7C-44E8-8D8D-5B66800E307C}"/>
              </a:ext>
            </a:extLst>
          </p:cNvPr>
          <p:cNvSpPr txBox="1">
            <a:spLocks/>
          </p:cNvSpPr>
          <p:nvPr/>
        </p:nvSpPr>
        <p:spPr bwMode="auto">
          <a:xfrm>
            <a:off x="457200" y="381000"/>
            <a:ext cx="11293868" cy="511679"/>
          </a:xfrm>
          <a:prstGeom prst="rect">
            <a:avLst/>
          </a:prstGeom>
          <a:noFill/>
          <a:ln w="12700">
            <a:noFill/>
            <a:miter lim="800000"/>
            <a:headEnd/>
            <a:tailEnd/>
          </a:ln>
        </p:spPr>
        <p:txBody>
          <a:bodyPr vert="horz" wrap="square" lIns="0" tIns="0" rIns="0" bIns="0" numCol="1" anchor="ctr" anchorCtr="0" compatLnSpc="1">
            <a:prstTxWarp prst="textNoShape">
              <a:avLst/>
            </a:prstTxWarp>
            <a:spAutoFit/>
          </a:bodyPr>
          <a:lstStyle>
            <a:lvl1pPr algn="l" rtl="0" eaLnBrk="1" fontAlgn="base" hangingPunct="1">
              <a:lnSpc>
                <a:spcPct val="95000"/>
              </a:lnSpc>
              <a:spcBef>
                <a:spcPct val="0"/>
              </a:spcBef>
              <a:spcAft>
                <a:spcPct val="0"/>
              </a:spcAft>
              <a:defRPr sz="4200" b="1">
                <a:solidFill>
                  <a:schemeClr val="accent2"/>
                </a:solidFill>
                <a:latin typeface="+mj-lt"/>
                <a:ea typeface="Arial Unicode MS" pitchFamily="-65" charset="0"/>
                <a:cs typeface="Arial Unicode MS" pitchFamily="-65" charset="0"/>
                <a:sym typeface="Arial" pitchFamily="-65" charset="0"/>
              </a:defRPr>
            </a:lvl1pPr>
            <a:lvl2pPr algn="l" rtl="0" eaLnBrk="1" fontAlgn="base" hangingPunct="1">
              <a:lnSpc>
                <a:spcPts val="4032"/>
              </a:lnSpc>
              <a:spcBef>
                <a:spcPct val="0"/>
              </a:spcBef>
              <a:spcAft>
                <a:spcPct val="0"/>
              </a:spcAft>
              <a:defRPr sz="3840">
                <a:solidFill>
                  <a:schemeClr val="tx2"/>
                </a:solidFill>
                <a:latin typeface="Georgia" pitchFamily="-111" charset="0"/>
                <a:ea typeface="Arial Unicode MS" pitchFamily="-65" charset="0"/>
                <a:cs typeface="Arial Unicode MS" pitchFamily="-65" charset="0"/>
                <a:sym typeface="Arial" pitchFamily="-65" charset="0"/>
              </a:defRPr>
            </a:lvl2pPr>
            <a:lvl3pPr algn="l" rtl="0" eaLnBrk="1" fontAlgn="base" hangingPunct="1">
              <a:lnSpc>
                <a:spcPts val="4032"/>
              </a:lnSpc>
              <a:spcBef>
                <a:spcPct val="0"/>
              </a:spcBef>
              <a:spcAft>
                <a:spcPct val="0"/>
              </a:spcAft>
              <a:defRPr sz="3840">
                <a:solidFill>
                  <a:schemeClr val="tx2"/>
                </a:solidFill>
                <a:latin typeface="Georgia" pitchFamily="-111" charset="0"/>
                <a:ea typeface="Arial Unicode MS" pitchFamily="-65" charset="0"/>
                <a:cs typeface="Arial Unicode MS" pitchFamily="-65" charset="0"/>
                <a:sym typeface="Arial" pitchFamily="-65" charset="0"/>
              </a:defRPr>
            </a:lvl3pPr>
            <a:lvl4pPr algn="l" rtl="0" eaLnBrk="1" fontAlgn="base" hangingPunct="1">
              <a:lnSpc>
                <a:spcPts val="4032"/>
              </a:lnSpc>
              <a:spcBef>
                <a:spcPct val="0"/>
              </a:spcBef>
              <a:spcAft>
                <a:spcPct val="0"/>
              </a:spcAft>
              <a:defRPr sz="3840">
                <a:solidFill>
                  <a:schemeClr val="tx2"/>
                </a:solidFill>
                <a:latin typeface="Georgia" pitchFamily="-111" charset="0"/>
                <a:ea typeface="Arial Unicode MS" pitchFamily="-65" charset="0"/>
                <a:cs typeface="Arial Unicode MS" pitchFamily="-65" charset="0"/>
                <a:sym typeface="Arial" pitchFamily="-65" charset="0"/>
              </a:defRPr>
            </a:lvl4pPr>
            <a:lvl5pPr algn="l" rtl="0" eaLnBrk="1" fontAlgn="base" hangingPunct="1">
              <a:lnSpc>
                <a:spcPts val="4032"/>
              </a:lnSpc>
              <a:spcBef>
                <a:spcPct val="0"/>
              </a:spcBef>
              <a:spcAft>
                <a:spcPct val="0"/>
              </a:spcAft>
              <a:defRPr sz="3840">
                <a:solidFill>
                  <a:schemeClr val="tx2"/>
                </a:solidFill>
                <a:latin typeface="Georgia" pitchFamily="-111" charset="0"/>
                <a:ea typeface="Arial Unicode MS" pitchFamily="-65" charset="0"/>
                <a:cs typeface="Arial Unicode MS" pitchFamily="-65" charset="0"/>
                <a:sym typeface="Arial" pitchFamily="-65" charset="0"/>
              </a:defRPr>
            </a:lvl5pPr>
            <a:lvl6pPr marL="345643" algn="l" rtl="0" eaLnBrk="1" fontAlgn="base" hangingPunct="1">
              <a:spcBef>
                <a:spcPct val="0"/>
              </a:spcBef>
              <a:spcAft>
                <a:spcPct val="0"/>
              </a:spcAft>
              <a:defRPr sz="3120" b="1">
                <a:solidFill>
                  <a:srgbClr val="F30617"/>
                </a:solidFill>
                <a:latin typeface="Arial" pitchFamily="-110" charset="0"/>
                <a:ea typeface="ヒラギノ角ゴ ProN W6" pitchFamily="-110" charset="-128"/>
                <a:cs typeface="ヒラギノ角ゴ ProN W6" pitchFamily="-110" charset="-128"/>
                <a:sym typeface="Arial" pitchFamily="-110" charset="0"/>
              </a:defRPr>
            </a:lvl6pPr>
            <a:lvl7pPr marL="691286" algn="l" rtl="0" eaLnBrk="1" fontAlgn="base" hangingPunct="1">
              <a:spcBef>
                <a:spcPct val="0"/>
              </a:spcBef>
              <a:spcAft>
                <a:spcPct val="0"/>
              </a:spcAft>
              <a:defRPr sz="3120" b="1">
                <a:solidFill>
                  <a:srgbClr val="F30617"/>
                </a:solidFill>
                <a:latin typeface="Arial" pitchFamily="-110" charset="0"/>
                <a:ea typeface="ヒラギノ角ゴ ProN W6" pitchFamily="-110" charset="-128"/>
                <a:cs typeface="ヒラギノ角ゴ ProN W6" pitchFamily="-110" charset="-128"/>
                <a:sym typeface="Arial" pitchFamily="-110" charset="0"/>
              </a:defRPr>
            </a:lvl7pPr>
            <a:lvl8pPr marL="1036930" algn="l" rtl="0" eaLnBrk="1" fontAlgn="base" hangingPunct="1">
              <a:spcBef>
                <a:spcPct val="0"/>
              </a:spcBef>
              <a:spcAft>
                <a:spcPct val="0"/>
              </a:spcAft>
              <a:defRPr sz="3120" b="1">
                <a:solidFill>
                  <a:srgbClr val="F30617"/>
                </a:solidFill>
                <a:latin typeface="Arial" pitchFamily="-110" charset="0"/>
                <a:ea typeface="ヒラギノ角ゴ ProN W6" pitchFamily="-110" charset="-128"/>
                <a:cs typeface="ヒラギノ角ゴ ProN W6" pitchFamily="-110" charset="-128"/>
                <a:sym typeface="Arial" pitchFamily="-110" charset="0"/>
              </a:defRPr>
            </a:lvl8pPr>
            <a:lvl9pPr marL="1382573" algn="l" rtl="0" eaLnBrk="1" fontAlgn="base" hangingPunct="1">
              <a:spcBef>
                <a:spcPct val="0"/>
              </a:spcBef>
              <a:spcAft>
                <a:spcPct val="0"/>
              </a:spcAft>
              <a:defRPr sz="3120" b="1">
                <a:solidFill>
                  <a:srgbClr val="F30617"/>
                </a:solidFill>
                <a:latin typeface="Arial" pitchFamily="-110" charset="0"/>
                <a:ea typeface="ヒラギノ角ゴ ProN W6" pitchFamily="-110" charset="-128"/>
                <a:cs typeface="ヒラギノ角ゴ ProN W6" pitchFamily="-110" charset="-128"/>
                <a:sym typeface="Arial" pitchFamily="-110" charset="0"/>
              </a:defRPr>
            </a:lvl9pPr>
          </a:lstStyle>
          <a:p>
            <a:pPr defTabSz="761939"/>
            <a:r>
              <a:rPr lang="en-US" sz="3500" dirty="0">
                <a:ea typeface="Arial Unicode MS"/>
                <a:cs typeface="Arial Unicode MS"/>
              </a:rPr>
              <a:t>Invoice (</a:t>
            </a:r>
            <a:r>
              <a:rPr lang="en-US" sz="3500" dirty="0" err="1">
                <a:ea typeface="Arial Unicode MS"/>
                <a:cs typeface="Arial Unicode MS"/>
              </a:rPr>
              <a:t>Fedex</a:t>
            </a:r>
            <a:r>
              <a:rPr lang="en-US" sz="3500" dirty="0">
                <a:ea typeface="Arial Unicode MS"/>
                <a:cs typeface="Arial Unicode MS"/>
              </a:rPr>
              <a:t>)</a:t>
            </a:r>
            <a:r>
              <a:rPr lang="ru-RU" sz="3500" dirty="0">
                <a:ea typeface="Arial Unicode MS"/>
                <a:cs typeface="Arial Unicode MS"/>
              </a:rPr>
              <a:t> – эффективен с 23 октября 2020 года </a:t>
            </a:r>
            <a:endParaRPr lang="en-US" sz="3500" dirty="0">
              <a:ea typeface="Arial Unicode MS"/>
              <a:cs typeface="Arial Unicode MS"/>
            </a:endParaRPr>
          </a:p>
        </p:txBody>
      </p:sp>
      <p:pic>
        <p:nvPicPr>
          <p:cNvPr id="2" name="Picture 1">
            <a:extLst>
              <a:ext uri="{FF2B5EF4-FFF2-40B4-BE49-F238E27FC236}">
                <a16:creationId xmlns:a16="http://schemas.microsoft.com/office/drawing/2014/main" id="{99A772F4-F1B3-40D9-AE91-6D485E393190}"/>
              </a:ext>
            </a:extLst>
          </p:cNvPr>
          <p:cNvPicPr>
            <a:picLocks noChangeAspect="1"/>
          </p:cNvPicPr>
          <p:nvPr/>
        </p:nvPicPr>
        <p:blipFill rotWithShape="1">
          <a:blip r:embed="rId2"/>
          <a:srcRect t="671" b="-1"/>
          <a:stretch/>
        </p:blipFill>
        <p:spPr>
          <a:xfrm>
            <a:off x="440932" y="1111029"/>
            <a:ext cx="6569467" cy="4946431"/>
          </a:xfrm>
          <a:prstGeom prst="rect">
            <a:avLst/>
          </a:prstGeom>
          <a:ln>
            <a:noFill/>
          </a:ln>
          <a:effectLst>
            <a:outerShdw blurRad="292100" dist="139700" dir="2700000" algn="tl" rotWithShape="0">
              <a:srgbClr val="333333">
                <a:alpha val="65000"/>
              </a:srgbClr>
            </a:outerShdw>
          </a:effectLst>
        </p:spPr>
      </p:pic>
      <p:cxnSp>
        <p:nvCxnSpPr>
          <p:cNvPr id="6" name="Straight Connector 5">
            <a:extLst>
              <a:ext uri="{FF2B5EF4-FFF2-40B4-BE49-F238E27FC236}">
                <a16:creationId xmlns:a16="http://schemas.microsoft.com/office/drawing/2014/main" id="{BA532103-9FC4-4B1A-96D4-FB6003B899B3}"/>
              </a:ext>
            </a:extLst>
          </p:cNvPr>
          <p:cNvCxnSpPr>
            <a:cxnSpLocks/>
          </p:cNvCxnSpPr>
          <p:nvPr/>
        </p:nvCxnSpPr>
        <p:spPr>
          <a:xfrm>
            <a:off x="4419600" y="1447800"/>
            <a:ext cx="3886200" cy="609600"/>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Straight Connector 7">
            <a:extLst>
              <a:ext uri="{FF2B5EF4-FFF2-40B4-BE49-F238E27FC236}">
                <a16:creationId xmlns:a16="http://schemas.microsoft.com/office/drawing/2014/main" id="{81A75915-38E6-4E8B-B124-4E1937D5B05A}"/>
              </a:ext>
            </a:extLst>
          </p:cNvPr>
          <p:cNvCxnSpPr>
            <a:cxnSpLocks/>
          </p:cNvCxnSpPr>
          <p:nvPr/>
        </p:nvCxnSpPr>
        <p:spPr>
          <a:xfrm>
            <a:off x="6438900" y="5867400"/>
            <a:ext cx="1866900" cy="458753"/>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id="{06451B8F-8841-4BED-999F-E02B32A9A306}"/>
              </a:ext>
            </a:extLst>
          </p:cNvPr>
          <p:cNvCxnSpPr>
            <a:cxnSpLocks/>
          </p:cNvCxnSpPr>
          <p:nvPr/>
        </p:nvCxnSpPr>
        <p:spPr>
          <a:xfrm>
            <a:off x="6438900" y="5029200"/>
            <a:ext cx="2019300" cy="533387"/>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a:extLst>
              <a:ext uri="{FF2B5EF4-FFF2-40B4-BE49-F238E27FC236}">
                <a16:creationId xmlns:a16="http://schemas.microsoft.com/office/drawing/2014/main" id="{9BB177D8-BDA6-412F-8EEE-BB73B2BCA433}"/>
              </a:ext>
            </a:extLst>
          </p:cNvPr>
          <p:cNvCxnSpPr>
            <a:cxnSpLocks/>
          </p:cNvCxnSpPr>
          <p:nvPr/>
        </p:nvCxnSpPr>
        <p:spPr>
          <a:xfrm>
            <a:off x="5867400" y="5181600"/>
            <a:ext cx="2590800" cy="53340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a:extLst>
              <a:ext uri="{FF2B5EF4-FFF2-40B4-BE49-F238E27FC236}">
                <a16:creationId xmlns:a16="http://schemas.microsoft.com/office/drawing/2014/main" id="{58D3AFD0-39EE-465F-9E56-BF1E7AD45B6D}"/>
              </a:ext>
            </a:extLst>
          </p:cNvPr>
          <p:cNvCxnSpPr>
            <a:cxnSpLocks/>
          </p:cNvCxnSpPr>
          <p:nvPr/>
        </p:nvCxnSpPr>
        <p:spPr>
          <a:xfrm>
            <a:off x="5638799" y="4476887"/>
            <a:ext cx="2819401" cy="933302"/>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id="{1DF406BD-F0F2-4D4F-83DA-48D1651E2644}"/>
              </a:ext>
            </a:extLst>
          </p:cNvPr>
          <p:cNvCxnSpPr>
            <a:cxnSpLocks/>
          </p:cNvCxnSpPr>
          <p:nvPr/>
        </p:nvCxnSpPr>
        <p:spPr>
          <a:xfrm>
            <a:off x="4180726" y="3445267"/>
            <a:ext cx="4277474" cy="1202933"/>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Straight Connector 17">
            <a:extLst>
              <a:ext uri="{FF2B5EF4-FFF2-40B4-BE49-F238E27FC236}">
                <a16:creationId xmlns:a16="http://schemas.microsoft.com/office/drawing/2014/main" id="{15E283D1-1975-41E3-8E91-E5FE4243CC76}"/>
              </a:ext>
            </a:extLst>
          </p:cNvPr>
          <p:cNvCxnSpPr>
            <a:cxnSpLocks/>
          </p:cNvCxnSpPr>
          <p:nvPr/>
        </p:nvCxnSpPr>
        <p:spPr>
          <a:xfrm>
            <a:off x="6629400" y="2479421"/>
            <a:ext cx="1647824" cy="1101979"/>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Straight Connector 19">
            <a:extLst>
              <a:ext uri="{FF2B5EF4-FFF2-40B4-BE49-F238E27FC236}">
                <a16:creationId xmlns:a16="http://schemas.microsoft.com/office/drawing/2014/main" id="{B636680B-4B83-49B5-B99C-6008249704F4}"/>
              </a:ext>
            </a:extLst>
          </p:cNvPr>
          <p:cNvCxnSpPr>
            <a:cxnSpLocks/>
          </p:cNvCxnSpPr>
          <p:nvPr/>
        </p:nvCxnSpPr>
        <p:spPr>
          <a:xfrm>
            <a:off x="6765532" y="2013882"/>
            <a:ext cx="1511692" cy="1338918"/>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Straight Connector 21">
            <a:extLst>
              <a:ext uri="{FF2B5EF4-FFF2-40B4-BE49-F238E27FC236}">
                <a16:creationId xmlns:a16="http://schemas.microsoft.com/office/drawing/2014/main" id="{3639104B-BC6F-4B33-9284-7B69D2234324}"/>
              </a:ext>
            </a:extLst>
          </p:cNvPr>
          <p:cNvCxnSpPr>
            <a:cxnSpLocks/>
          </p:cNvCxnSpPr>
          <p:nvPr/>
        </p:nvCxnSpPr>
        <p:spPr>
          <a:xfrm>
            <a:off x="6248400" y="2667000"/>
            <a:ext cx="2057400" cy="1219200"/>
          </a:xfrm>
          <a:prstGeom prst="line">
            <a:avLst/>
          </a:prstGeom>
        </p:spPr>
        <p:style>
          <a:lnRef idx="3">
            <a:schemeClr val="accent2"/>
          </a:lnRef>
          <a:fillRef idx="0">
            <a:schemeClr val="accent2"/>
          </a:fillRef>
          <a:effectRef idx="2">
            <a:schemeClr val="accent2"/>
          </a:effectRef>
          <a:fontRef idx="minor">
            <a:schemeClr val="tx1"/>
          </a:fontRef>
        </p:style>
      </p:cxnSp>
      <p:sp>
        <p:nvSpPr>
          <p:cNvPr id="26" name="Rectangle 25">
            <a:extLst>
              <a:ext uri="{FF2B5EF4-FFF2-40B4-BE49-F238E27FC236}">
                <a16:creationId xmlns:a16="http://schemas.microsoft.com/office/drawing/2014/main" id="{1107109B-5646-4340-BEB6-E728D45D16ED}"/>
              </a:ext>
            </a:extLst>
          </p:cNvPr>
          <p:cNvSpPr/>
          <p:nvPr/>
        </p:nvSpPr>
        <p:spPr>
          <a:xfrm>
            <a:off x="2133599" y="1295401"/>
            <a:ext cx="2286001" cy="152399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27" name="Rectangle 26">
            <a:extLst>
              <a:ext uri="{FF2B5EF4-FFF2-40B4-BE49-F238E27FC236}">
                <a16:creationId xmlns:a16="http://schemas.microsoft.com/office/drawing/2014/main" id="{46F5FF24-80AF-4FF7-AE19-B4BC8B0DBF6D}"/>
              </a:ext>
            </a:extLst>
          </p:cNvPr>
          <p:cNvSpPr/>
          <p:nvPr/>
        </p:nvSpPr>
        <p:spPr>
          <a:xfrm>
            <a:off x="838199" y="3429000"/>
            <a:ext cx="3581400" cy="198118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28" name="Rectangle 27">
            <a:extLst>
              <a:ext uri="{FF2B5EF4-FFF2-40B4-BE49-F238E27FC236}">
                <a16:creationId xmlns:a16="http://schemas.microsoft.com/office/drawing/2014/main" id="{5B4C0D33-884A-46AE-9AE0-E000273EE091}"/>
              </a:ext>
            </a:extLst>
          </p:cNvPr>
          <p:cNvSpPr/>
          <p:nvPr/>
        </p:nvSpPr>
        <p:spPr>
          <a:xfrm>
            <a:off x="4495800" y="1600200"/>
            <a:ext cx="2285999" cy="12192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29" name="Rectangle 28">
            <a:extLst>
              <a:ext uri="{FF2B5EF4-FFF2-40B4-BE49-F238E27FC236}">
                <a16:creationId xmlns:a16="http://schemas.microsoft.com/office/drawing/2014/main" id="{1CCF4D7B-F5BA-4C15-978B-DAFE227B9900}"/>
              </a:ext>
            </a:extLst>
          </p:cNvPr>
          <p:cNvSpPr/>
          <p:nvPr/>
        </p:nvSpPr>
        <p:spPr>
          <a:xfrm>
            <a:off x="4876800" y="3581400"/>
            <a:ext cx="1752600" cy="198118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30" name="TextBox 29">
            <a:extLst>
              <a:ext uri="{FF2B5EF4-FFF2-40B4-BE49-F238E27FC236}">
                <a16:creationId xmlns:a16="http://schemas.microsoft.com/office/drawing/2014/main" id="{527BB52A-716A-4122-93FD-C63670CAC6A8}"/>
              </a:ext>
            </a:extLst>
          </p:cNvPr>
          <p:cNvSpPr txBox="1"/>
          <p:nvPr/>
        </p:nvSpPr>
        <p:spPr>
          <a:xfrm>
            <a:off x="8534399" y="1907015"/>
            <a:ext cx="3482935"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lgn="ctr">
              <a:buAutoNum type="arabicPeriod"/>
            </a:pPr>
            <a:r>
              <a:rPr lang="ru-RU" dirty="0"/>
              <a:t>Указание адреса производителя</a:t>
            </a:r>
          </a:p>
        </p:txBody>
      </p:sp>
      <p:sp>
        <p:nvSpPr>
          <p:cNvPr id="31" name="TextBox 30">
            <a:extLst>
              <a:ext uri="{FF2B5EF4-FFF2-40B4-BE49-F238E27FC236}">
                <a16:creationId xmlns:a16="http://schemas.microsoft.com/office/drawing/2014/main" id="{AFD9D7B0-58A6-4C9F-A511-1774330F864D}"/>
              </a:ext>
            </a:extLst>
          </p:cNvPr>
          <p:cNvSpPr txBox="1"/>
          <p:nvPr/>
        </p:nvSpPr>
        <p:spPr>
          <a:xfrm>
            <a:off x="8563930" y="3343870"/>
            <a:ext cx="3520611"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a:t>Указание</a:t>
            </a:r>
            <a:r>
              <a:rPr lang="en-US" dirty="0"/>
              <a:t> </a:t>
            </a:r>
            <a:r>
              <a:rPr lang="ru-RU" dirty="0"/>
              <a:t>количества мест, общий вес и условия поставки, цель экспорта</a:t>
            </a:r>
          </a:p>
        </p:txBody>
      </p:sp>
      <p:sp>
        <p:nvSpPr>
          <p:cNvPr id="38" name="TextBox 37">
            <a:extLst>
              <a:ext uri="{FF2B5EF4-FFF2-40B4-BE49-F238E27FC236}">
                <a16:creationId xmlns:a16="http://schemas.microsoft.com/office/drawing/2014/main" id="{02FE1D38-CCCC-4E6D-A99C-EA1691283BE6}"/>
              </a:ext>
            </a:extLst>
          </p:cNvPr>
          <p:cNvSpPr txBox="1"/>
          <p:nvPr/>
        </p:nvSpPr>
        <p:spPr>
          <a:xfrm>
            <a:off x="8609738" y="4445549"/>
            <a:ext cx="3428996"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a:t>Указание продукта из прайс-листа на 2 языках</a:t>
            </a:r>
          </a:p>
        </p:txBody>
      </p:sp>
      <p:sp>
        <p:nvSpPr>
          <p:cNvPr id="40" name="TextBox 39">
            <a:extLst>
              <a:ext uri="{FF2B5EF4-FFF2-40B4-BE49-F238E27FC236}">
                <a16:creationId xmlns:a16="http://schemas.microsoft.com/office/drawing/2014/main" id="{92BCF93B-2BB8-44AB-BF10-810EF0D83978}"/>
              </a:ext>
            </a:extLst>
          </p:cNvPr>
          <p:cNvSpPr txBox="1"/>
          <p:nvPr/>
        </p:nvSpPr>
        <p:spPr>
          <a:xfrm>
            <a:off x="8609740" y="6029967"/>
            <a:ext cx="3428995"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a:t>Указание валюты и общей стоимости</a:t>
            </a:r>
          </a:p>
        </p:txBody>
      </p:sp>
      <p:sp>
        <p:nvSpPr>
          <p:cNvPr id="42" name="TextBox 41">
            <a:extLst>
              <a:ext uri="{FF2B5EF4-FFF2-40B4-BE49-F238E27FC236}">
                <a16:creationId xmlns:a16="http://schemas.microsoft.com/office/drawing/2014/main" id="{90D50CA2-44BF-442B-B236-90A4676B6309}"/>
              </a:ext>
            </a:extLst>
          </p:cNvPr>
          <p:cNvSpPr txBox="1"/>
          <p:nvPr/>
        </p:nvSpPr>
        <p:spPr>
          <a:xfrm>
            <a:off x="8609739" y="5239422"/>
            <a:ext cx="3428995"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a:t>Указание валюты, стоимости и количества объектов</a:t>
            </a:r>
          </a:p>
        </p:txBody>
      </p:sp>
      <p:pic>
        <p:nvPicPr>
          <p:cNvPr id="24" name="Picture 23">
            <a:extLst>
              <a:ext uri="{FF2B5EF4-FFF2-40B4-BE49-F238E27FC236}">
                <a16:creationId xmlns:a16="http://schemas.microsoft.com/office/drawing/2014/main" id="{C894B368-7FD0-475B-B2FC-7A9A9C0E38F2}"/>
              </a:ext>
            </a:extLst>
          </p:cNvPr>
          <p:cNvPicPr>
            <a:picLocks noChangeAspect="1"/>
          </p:cNvPicPr>
          <p:nvPr/>
        </p:nvPicPr>
        <p:blipFill>
          <a:blip r:embed="rId3"/>
          <a:stretch>
            <a:fillRect/>
          </a:stretch>
        </p:blipFill>
        <p:spPr>
          <a:xfrm>
            <a:off x="970302" y="4352926"/>
            <a:ext cx="1611084" cy="939110"/>
          </a:xfrm>
          <a:prstGeom prst="rect">
            <a:avLst/>
          </a:prstGeom>
        </p:spPr>
      </p:pic>
      <p:pic>
        <p:nvPicPr>
          <p:cNvPr id="25" name="Picture 24">
            <a:extLst>
              <a:ext uri="{FF2B5EF4-FFF2-40B4-BE49-F238E27FC236}">
                <a16:creationId xmlns:a16="http://schemas.microsoft.com/office/drawing/2014/main" id="{E7BAA282-C654-444A-B295-4AADFC9DA070}"/>
              </a:ext>
            </a:extLst>
          </p:cNvPr>
          <p:cNvPicPr>
            <a:picLocks noChangeAspect="1"/>
          </p:cNvPicPr>
          <p:nvPr/>
        </p:nvPicPr>
        <p:blipFill>
          <a:blip r:embed="rId3"/>
          <a:stretch>
            <a:fillRect/>
          </a:stretch>
        </p:blipFill>
        <p:spPr>
          <a:xfrm>
            <a:off x="2660102" y="4397783"/>
            <a:ext cx="1611084" cy="939110"/>
          </a:xfrm>
          <a:prstGeom prst="rect">
            <a:avLst/>
          </a:prstGeom>
        </p:spPr>
      </p:pic>
      <p:pic>
        <p:nvPicPr>
          <p:cNvPr id="3" name="Picture 2">
            <a:extLst>
              <a:ext uri="{FF2B5EF4-FFF2-40B4-BE49-F238E27FC236}">
                <a16:creationId xmlns:a16="http://schemas.microsoft.com/office/drawing/2014/main" id="{C819CA11-DBE5-4C7F-A22C-AF03A74AEE83}"/>
              </a:ext>
            </a:extLst>
          </p:cNvPr>
          <p:cNvPicPr>
            <a:picLocks noChangeAspect="1"/>
          </p:cNvPicPr>
          <p:nvPr/>
        </p:nvPicPr>
        <p:blipFill>
          <a:blip r:embed="rId4"/>
          <a:stretch>
            <a:fillRect/>
          </a:stretch>
        </p:blipFill>
        <p:spPr>
          <a:xfrm>
            <a:off x="2710225" y="3464345"/>
            <a:ext cx="1451451" cy="841092"/>
          </a:xfrm>
          <a:prstGeom prst="rect">
            <a:avLst/>
          </a:prstGeom>
        </p:spPr>
      </p:pic>
      <p:pic>
        <p:nvPicPr>
          <p:cNvPr id="7" name="Picture 6">
            <a:extLst>
              <a:ext uri="{FF2B5EF4-FFF2-40B4-BE49-F238E27FC236}">
                <a16:creationId xmlns:a16="http://schemas.microsoft.com/office/drawing/2014/main" id="{6DDE041C-B93F-4E73-9A38-080EC862CD0C}"/>
              </a:ext>
            </a:extLst>
          </p:cNvPr>
          <p:cNvPicPr>
            <a:picLocks noChangeAspect="1"/>
          </p:cNvPicPr>
          <p:nvPr/>
        </p:nvPicPr>
        <p:blipFill>
          <a:blip r:embed="rId4"/>
          <a:stretch>
            <a:fillRect/>
          </a:stretch>
        </p:blipFill>
        <p:spPr>
          <a:xfrm>
            <a:off x="919348" y="3464346"/>
            <a:ext cx="1609483" cy="841092"/>
          </a:xfrm>
          <a:prstGeom prst="rect">
            <a:avLst/>
          </a:prstGeom>
        </p:spPr>
      </p:pic>
      <p:pic>
        <p:nvPicPr>
          <p:cNvPr id="11" name="Picture 10">
            <a:extLst>
              <a:ext uri="{FF2B5EF4-FFF2-40B4-BE49-F238E27FC236}">
                <a16:creationId xmlns:a16="http://schemas.microsoft.com/office/drawing/2014/main" id="{A7FEDB4F-D7D0-4BB8-946B-57D40A5A7431}"/>
              </a:ext>
            </a:extLst>
          </p:cNvPr>
          <p:cNvPicPr>
            <a:picLocks noChangeAspect="1"/>
          </p:cNvPicPr>
          <p:nvPr/>
        </p:nvPicPr>
        <p:blipFill>
          <a:blip r:embed="rId4"/>
          <a:stretch>
            <a:fillRect/>
          </a:stretch>
        </p:blipFill>
        <p:spPr>
          <a:xfrm>
            <a:off x="2243257" y="1385384"/>
            <a:ext cx="2100143" cy="1434016"/>
          </a:xfrm>
          <a:prstGeom prst="rect">
            <a:avLst/>
          </a:prstGeom>
        </p:spPr>
      </p:pic>
    </p:spTree>
    <p:extLst>
      <p:ext uri="{BB962C8B-B14F-4D97-AF65-F5344CB8AC3E}">
        <p14:creationId xmlns:p14="http://schemas.microsoft.com/office/powerpoint/2010/main" val="202299159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2DB225-ABF1-493D-BEDD-8AFE6338DFB4}"/>
              </a:ext>
            </a:extLst>
          </p:cNvPr>
          <p:cNvPicPr>
            <a:picLocks noChangeAspect="1"/>
          </p:cNvPicPr>
          <p:nvPr/>
        </p:nvPicPr>
        <p:blipFill>
          <a:blip r:embed="rId2"/>
          <a:stretch>
            <a:fillRect/>
          </a:stretch>
        </p:blipFill>
        <p:spPr>
          <a:xfrm>
            <a:off x="1524000" y="1600200"/>
            <a:ext cx="9515475" cy="1743075"/>
          </a:xfrm>
          <a:prstGeom prst="rect">
            <a:avLst/>
          </a:prstGeom>
          <a:ln>
            <a:noFill/>
          </a:ln>
          <a:effectLst>
            <a:outerShdw blurRad="292100" dist="139700" dir="2700000" algn="tl" rotWithShape="0">
              <a:srgbClr val="333333">
                <a:alpha val="65000"/>
              </a:srgbClr>
            </a:outerShdw>
          </a:effectLst>
        </p:spPr>
      </p:pic>
      <p:sp>
        <p:nvSpPr>
          <p:cNvPr id="4" name="Title 1">
            <a:extLst>
              <a:ext uri="{FF2B5EF4-FFF2-40B4-BE49-F238E27FC236}">
                <a16:creationId xmlns:a16="http://schemas.microsoft.com/office/drawing/2014/main" id="{32689458-DB33-451C-A03C-89214CC28F1F}"/>
              </a:ext>
            </a:extLst>
          </p:cNvPr>
          <p:cNvSpPr txBox="1">
            <a:spLocks/>
          </p:cNvSpPr>
          <p:nvPr/>
        </p:nvSpPr>
        <p:spPr bwMode="auto">
          <a:xfrm>
            <a:off x="457200" y="381000"/>
            <a:ext cx="11049000" cy="511679"/>
          </a:xfrm>
          <a:prstGeom prst="rect">
            <a:avLst/>
          </a:prstGeom>
          <a:noFill/>
          <a:ln w="12700">
            <a:noFill/>
            <a:miter lim="800000"/>
            <a:headEnd/>
            <a:tailEnd/>
          </a:ln>
        </p:spPr>
        <p:txBody>
          <a:bodyPr vert="horz" wrap="square" lIns="0" tIns="0" rIns="0" bIns="0" numCol="1" anchor="ctr" anchorCtr="0" compatLnSpc="1">
            <a:prstTxWarp prst="textNoShape">
              <a:avLst/>
            </a:prstTxWarp>
            <a:spAutoFit/>
          </a:bodyPr>
          <a:lstStyle>
            <a:lvl1pPr algn="l" rtl="0" eaLnBrk="1" fontAlgn="base" hangingPunct="1">
              <a:lnSpc>
                <a:spcPct val="95000"/>
              </a:lnSpc>
              <a:spcBef>
                <a:spcPct val="0"/>
              </a:spcBef>
              <a:spcAft>
                <a:spcPct val="0"/>
              </a:spcAft>
              <a:defRPr sz="4200" b="1">
                <a:solidFill>
                  <a:schemeClr val="accent2"/>
                </a:solidFill>
                <a:latin typeface="+mj-lt"/>
                <a:ea typeface="Arial Unicode MS" pitchFamily="-65" charset="0"/>
                <a:cs typeface="Arial Unicode MS" pitchFamily="-65" charset="0"/>
                <a:sym typeface="Arial" pitchFamily="-65" charset="0"/>
              </a:defRPr>
            </a:lvl1pPr>
            <a:lvl2pPr algn="l" rtl="0" eaLnBrk="1" fontAlgn="base" hangingPunct="1">
              <a:lnSpc>
                <a:spcPts val="4032"/>
              </a:lnSpc>
              <a:spcBef>
                <a:spcPct val="0"/>
              </a:spcBef>
              <a:spcAft>
                <a:spcPct val="0"/>
              </a:spcAft>
              <a:defRPr sz="3840">
                <a:solidFill>
                  <a:schemeClr val="tx2"/>
                </a:solidFill>
                <a:latin typeface="Georgia" pitchFamily="-111" charset="0"/>
                <a:ea typeface="Arial Unicode MS" pitchFamily="-65" charset="0"/>
                <a:cs typeface="Arial Unicode MS" pitchFamily="-65" charset="0"/>
                <a:sym typeface="Arial" pitchFamily="-65" charset="0"/>
              </a:defRPr>
            </a:lvl2pPr>
            <a:lvl3pPr algn="l" rtl="0" eaLnBrk="1" fontAlgn="base" hangingPunct="1">
              <a:lnSpc>
                <a:spcPts val="4032"/>
              </a:lnSpc>
              <a:spcBef>
                <a:spcPct val="0"/>
              </a:spcBef>
              <a:spcAft>
                <a:spcPct val="0"/>
              </a:spcAft>
              <a:defRPr sz="3840">
                <a:solidFill>
                  <a:schemeClr val="tx2"/>
                </a:solidFill>
                <a:latin typeface="Georgia" pitchFamily="-111" charset="0"/>
                <a:ea typeface="Arial Unicode MS" pitchFamily="-65" charset="0"/>
                <a:cs typeface="Arial Unicode MS" pitchFamily="-65" charset="0"/>
                <a:sym typeface="Arial" pitchFamily="-65" charset="0"/>
              </a:defRPr>
            </a:lvl3pPr>
            <a:lvl4pPr algn="l" rtl="0" eaLnBrk="1" fontAlgn="base" hangingPunct="1">
              <a:lnSpc>
                <a:spcPts val="4032"/>
              </a:lnSpc>
              <a:spcBef>
                <a:spcPct val="0"/>
              </a:spcBef>
              <a:spcAft>
                <a:spcPct val="0"/>
              </a:spcAft>
              <a:defRPr sz="3840">
                <a:solidFill>
                  <a:schemeClr val="tx2"/>
                </a:solidFill>
                <a:latin typeface="Georgia" pitchFamily="-111" charset="0"/>
                <a:ea typeface="Arial Unicode MS" pitchFamily="-65" charset="0"/>
                <a:cs typeface="Arial Unicode MS" pitchFamily="-65" charset="0"/>
                <a:sym typeface="Arial" pitchFamily="-65" charset="0"/>
              </a:defRPr>
            </a:lvl4pPr>
            <a:lvl5pPr algn="l" rtl="0" eaLnBrk="1" fontAlgn="base" hangingPunct="1">
              <a:lnSpc>
                <a:spcPts val="4032"/>
              </a:lnSpc>
              <a:spcBef>
                <a:spcPct val="0"/>
              </a:spcBef>
              <a:spcAft>
                <a:spcPct val="0"/>
              </a:spcAft>
              <a:defRPr sz="3840">
                <a:solidFill>
                  <a:schemeClr val="tx2"/>
                </a:solidFill>
                <a:latin typeface="Georgia" pitchFamily="-111" charset="0"/>
                <a:ea typeface="Arial Unicode MS" pitchFamily="-65" charset="0"/>
                <a:cs typeface="Arial Unicode MS" pitchFamily="-65" charset="0"/>
                <a:sym typeface="Arial" pitchFamily="-65" charset="0"/>
              </a:defRPr>
            </a:lvl5pPr>
            <a:lvl6pPr marL="345643" algn="l" rtl="0" eaLnBrk="1" fontAlgn="base" hangingPunct="1">
              <a:spcBef>
                <a:spcPct val="0"/>
              </a:spcBef>
              <a:spcAft>
                <a:spcPct val="0"/>
              </a:spcAft>
              <a:defRPr sz="3120" b="1">
                <a:solidFill>
                  <a:srgbClr val="F30617"/>
                </a:solidFill>
                <a:latin typeface="Arial" pitchFamily="-110" charset="0"/>
                <a:ea typeface="ヒラギノ角ゴ ProN W6" pitchFamily="-110" charset="-128"/>
                <a:cs typeface="ヒラギノ角ゴ ProN W6" pitchFamily="-110" charset="-128"/>
                <a:sym typeface="Arial" pitchFamily="-110" charset="0"/>
              </a:defRPr>
            </a:lvl6pPr>
            <a:lvl7pPr marL="691286" algn="l" rtl="0" eaLnBrk="1" fontAlgn="base" hangingPunct="1">
              <a:spcBef>
                <a:spcPct val="0"/>
              </a:spcBef>
              <a:spcAft>
                <a:spcPct val="0"/>
              </a:spcAft>
              <a:defRPr sz="3120" b="1">
                <a:solidFill>
                  <a:srgbClr val="F30617"/>
                </a:solidFill>
                <a:latin typeface="Arial" pitchFamily="-110" charset="0"/>
                <a:ea typeface="ヒラギノ角ゴ ProN W6" pitchFamily="-110" charset="-128"/>
                <a:cs typeface="ヒラギノ角ゴ ProN W6" pitchFamily="-110" charset="-128"/>
                <a:sym typeface="Arial" pitchFamily="-110" charset="0"/>
              </a:defRPr>
            </a:lvl7pPr>
            <a:lvl8pPr marL="1036930" algn="l" rtl="0" eaLnBrk="1" fontAlgn="base" hangingPunct="1">
              <a:spcBef>
                <a:spcPct val="0"/>
              </a:spcBef>
              <a:spcAft>
                <a:spcPct val="0"/>
              </a:spcAft>
              <a:defRPr sz="3120" b="1">
                <a:solidFill>
                  <a:srgbClr val="F30617"/>
                </a:solidFill>
                <a:latin typeface="Arial" pitchFamily="-110" charset="0"/>
                <a:ea typeface="ヒラギノ角ゴ ProN W6" pitchFamily="-110" charset="-128"/>
                <a:cs typeface="ヒラギノ角ゴ ProN W6" pitchFamily="-110" charset="-128"/>
                <a:sym typeface="Arial" pitchFamily="-110" charset="0"/>
              </a:defRPr>
            </a:lvl8pPr>
            <a:lvl9pPr marL="1382573" algn="l" rtl="0" eaLnBrk="1" fontAlgn="base" hangingPunct="1">
              <a:spcBef>
                <a:spcPct val="0"/>
              </a:spcBef>
              <a:spcAft>
                <a:spcPct val="0"/>
              </a:spcAft>
              <a:defRPr sz="3120" b="1">
                <a:solidFill>
                  <a:srgbClr val="F30617"/>
                </a:solidFill>
                <a:latin typeface="Arial" pitchFamily="-110" charset="0"/>
                <a:ea typeface="ヒラギノ角ゴ ProN W6" pitchFamily="-110" charset="-128"/>
                <a:cs typeface="ヒラギノ角ゴ ProN W6" pitchFamily="-110" charset="-128"/>
                <a:sym typeface="Arial" pitchFamily="-110" charset="0"/>
              </a:defRPr>
            </a:lvl9pPr>
          </a:lstStyle>
          <a:p>
            <a:pPr algn="ctr" defTabSz="761939"/>
            <a:r>
              <a:rPr lang="en-US" sz="3500" dirty="0">
                <a:ea typeface="Arial Unicode MS"/>
                <a:cs typeface="Arial Unicode MS"/>
              </a:rPr>
              <a:t>Invoice </a:t>
            </a:r>
            <a:r>
              <a:rPr lang="en-US" sz="3500" dirty="0" err="1">
                <a:ea typeface="Arial Unicode MS"/>
                <a:cs typeface="Arial Unicode MS"/>
              </a:rPr>
              <a:t>Fedex</a:t>
            </a:r>
            <a:r>
              <a:rPr lang="ru-RU" sz="3500" dirty="0">
                <a:ea typeface="Arial Unicode MS"/>
                <a:cs typeface="Arial Unicode MS"/>
              </a:rPr>
              <a:t> </a:t>
            </a:r>
            <a:endParaRPr lang="en-US" sz="3500" dirty="0">
              <a:ea typeface="Arial Unicode MS"/>
              <a:cs typeface="Arial Unicode MS"/>
            </a:endParaRPr>
          </a:p>
        </p:txBody>
      </p:sp>
      <p:cxnSp>
        <p:nvCxnSpPr>
          <p:cNvPr id="5" name="Straight Connector 4">
            <a:extLst>
              <a:ext uri="{FF2B5EF4-FFF2-40B4-BE49-F238E27FC236}">
                <a16:creationId xmlns:a16="http://schemas.microsoft.com/office/drawing/2014/main" id="{7DD18A7E-831F-4A6A-A583-18ECA1EEE2BE}"/>
              </a:ext>
            </a:extLst>
          </p:cNvPr>
          <p:cNvCxnSpPr>
            <a:cxnSpLocks/>
          </p:cNvCxnSpPr>
          <p:nvPr/>
        </p:nvCxnSpPr>
        <p:spPr>
          <a:xfrm>
            <a:off x="3352800" y="3048000"/>
            <a:ext cx="0" cy="1980341"/>
          </a:xfrm>
          <a:prstGeom prst="line">
            <a:avLst/>
          </a:prstGeom>
        </p:spPr>
        <p:style>
          <a:lnRef idx="3">
            <a:schemeClr val="accent2"/>
          </a:lnRef>
          <a:fillRef idx="0">
            <a:schemeClr val="accent2"/>
          </a:fillRef>
          <a:effectRef idx="2">
            <a:schemeClr val="accent2"/>
          </a:effectRef>
          <a:fontRef idx="minor">
            <a:schemeClr val="tx1"/>
          </a:fontRef>
        </p:style>
      </p:cxnSp>
      <p:cxnSp>
        <p:nvCxnSpPr>
          <p:cNvPr id="7" name="Straight Connector 6">
            <a:extLst>
              <a:ext uri="{FF2B5EF4-FFF2-40B4-BE49-F238E27FC236}">
                <a16:creationId xmlns:a16="http://schemas.microsoft.com/office/drawing/2014/main" id="{18456F1F-8F21-4571-A7E2-6664EC5EDF72}"/>
              </a:ext>
            </a:extLst>
          </p:cNvPr>
          <p:cNvCxnSpPr>
            <a:cxnSpLocks/>
          </p:cNvCxnSpPr>
          <p:nvPr/>
        </p:nvCxnSpPr>
        <p:spPr>
          <a:xfrm>
            <a:off x="4876800" y="2743200"/>
            <a:ext cx="0" cy="1085529"/>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id="{C5759D79-6EA8-4827-8FA4-D10E82E0D182}"/>
              </a:ext>
            </a:extLst>
          </p:cNvPr>
          <p:cNvCxnSpPr>
            <a:cxnSpLocks/>
          </p:cNvCxnSpPr>
          <p:nvPr/>
        </p:nvCxnSpPr>
        <p:spPr>
          <a:xfrm>
            <a:off x="9144000" y="3124200"/>
            <a:ext cx="0" cy="1750882"/>
          </a:xfrm>
          <a:prstGeom prst="line">
            <a:avLst/>
          </a:prstGeom>
        </p:spPr>
        <p:style>
          <a:lnRef idx="3">
            <a:schemeClr val="accent2"/>
          </a:lnRef>
          <a:fillRef idx="0">
            <a:schemeClr val="accent2"/>
          </a:fillRef>
          <a:effectRef idx="2">
            <a:schemeClr val="accent2"/>
          </a:effectRef>
          <a:fontRef idx="minor">
            <a:schemeClr val="tx1"/>
          </a:fontRef>
        </p:style>
      </p:cxnSp>
      <p:sp>
        <p:nvSpPr>
          <p:cNvPr id="11" name="TextBox 10">
            <a:extLst>
              <a:ext uri="{FF2B5EF4-FFF2-40B4-BE49-F238E27FC236}">
                <a16:creationId xmlns:a16="http://schemas.microsoft.com/office/drawing/2014/main" id="{265E6002-C25F-4EB3-81E7-28D9AF0FF508}"/>
              </a:ext>
            </a:extLst>
          </p:cNvPr>
          <p:cNvSpPr txBox="1"/>
          <p:nvPr/>
        </p:nvSpPr>
        <p:spPr>
          <a:xfrm>
            <a:off x="3657600" y="3912615"/>
            <a:ext cx="27432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a:t>Сотрудник, заполнивший форму</a:t>
            </a:r>
          </a:p>
        </p:txBody>
      </p:sp>
      <p:sp>
        <p:nvSpPr>
          <p:cNvPr id="12" name="TextBox 11">
            <a:extLst>
              <a:ext uri="{FF2B5EF4-FFF2-40B4-BE49-F238E27FC236}">
                <a16:creationId xmlns:a16="http://schemas.microsoft.com/office/drawing/2014/main" id="{082567B6-FA49-4667-B3E5-0AA13D2BD3F6}"/>
              </a:ext>
            </a:extLst>
          </p:cNvPr>
          <p:cNvSpPr txBox="1"/>
          <p:nvPr/>
        </p:nvSpPr>
        <p:spPr>
          <a:xfrm>
            <a:off x="1828800" y="5112227"/>
            <a:ext cx="27432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a:t>Дата заполнения</a:t>
            </a:r>
          </a:p>
        </p:txBody>
      </p:sp>
      <p:sp>
        <p:nvSpPr>
          <p:cNvPr id="14" name="TextBox 13">
            <a:extLst>
              <a:ext uri="{FF2B5EF4-FFF2-40B4-BE49-F238E27FC236}">
                <a16:creationId xmlns:a16="http://schemas.microsoft.com/office/drawing/2014/main" id="{ED59E991-3D19-4D94-8D3F-6CB251C53972}"/>
              </a:ext>
            </a:extLst>
          </p:cNvPr>
          <p:cNvSpPr txBox="1"/>
          <p:nvPr/>
        </p:nvSpPr>
        <p:spPr>
          <a:xfrm>
            <a:off x="7772400" y="5090592"/>
            <a:ext cx="27432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a:t>Печать компании</a:t>
            </a:r>
          </a:p>
        </p:txBody>
      </p:sp>
    </p:spTree>
    <p:extLst>
      <p:ext uri="{BB962C8B-B14F-4D97-AF65-F5344CB8AC3E}">
        <p14:creationId xmlns:p14="http://schemas.microsoft.com/office/powerpoint/2010/main" val="272809350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51BF77-2B89-424C-95AF-F719CF06D172}"/>
              </a:ext>
            </a:extLst>
          </p:cNvPr>
          <p:cNvPicPr>
            <a:picLocks noChangeAspect="1"/>
          </p:cNvPicPr>
          <p:nvPr/>
        </p:nvPicPr>
        <p:blipFill>
          <a:blip r:embed="rId2"/>
          <a:stretch>
            <a:fillRect/>
          </a:stretch>
        </p:blipFill>
        <p:spPr>
          <a:xfrm>
            <a:off x="381000" y="1066800"/>
            <a:ext cx="7564060" cy="4648194"/>
          </a:xfrm>
          <a:prstGeom prst="rect">
            <a:avLst/>
          </a:prstGeom>
          <a:ln>
            <a:noFill/>
          </a:ln>
          <a:effectLst>
            <a:outerShdw blurRad="292100" dist="139700" dir="2700000" algn="tl" rotWithShape="0">
              <a:srgbClr val="333333">
                <a:alpha val="65000"/>
              </a:srgbClr>
            </a:outerShdw>
          </a:effectLst>
        </p:spPr>
      </p:pic>
      <p:sp>
        <p:nvSpPr>
          <p:cNvPr id="4" name="Title 1">
            <a:extLst>
              <a:ext uri="{FF2B5EF4-FFF2-40B4-BE49-F238E27FC236}">
                <a16:creationId xmlns:a16="http://schemas.microsoft.com/office/drawing/2014/main" id="{D409DADF-5EE7-4B4D-A2CB-0EDC89CC9A4F}"/>
              </a:ext>
            </a:extLst>
          </p:cNvPr>
          <p:cNvSpPr txBox="1">
            <a:spLocks/>
          </p:cNvSpPr>
          <p:nvPr/>
        </p:nvSpPr>
        <p:spPr bwMode="auto">
          <a:xfrm>
            <a:off x="304800" y="326729"/>
            <a:ext cx="11506200" cy="467820"/>
          </a:xfrm>
          <a:prstGeom prst="rect">
            <a:avLst/>
          </a:prstGeom>
          <a:noFill/>
          <a:ln w="12700">
            <a:noFill/>
            <a:miter lim="800000"/>
            <a:headEnd/>
            <a:tailEnd/>
          </a:ln>
        </p:spPr>
        <p:txBody>
          <a:bodyPr vert="horz" wrap="square" lIns="0" tIns="0" rIns="0" bIns="0" numCol="1" anchor="ctr" anchorCtr="0" compatLnSpc="1">
            <a:prstTxWarp prst="textNoShape">
              <a:avLst/>
            </a:prstTxWarp>
            <a:spAutoFit/>
          </a:bodyPr>
          <a:lstStyle>
            <a:lvl1pPr algn="l" rtl="0" eaLnBrk="1" fontAlgn="base" hangingPunct="1">
              <a:lnSpc>
                <a:spcPct val="95000"/>
              </a:lnSpc>
              <a:spcBef>
                <a:spcPct val="0"/>
              </a:spcBef>
              <a:spcAft>
                <a:spcPct val="0"/>
              </a:spcAft>
              <a:defRPr sz="4200" b="1">
                <a:solidFill>
                  <a:schemeClr val="accent2"/>
                </a:solidFill>
                <a:latin typeface="+mj-lt"/>
                <a:ea typeface="Arial Unicode MS" pitchFamily="-65" charset="0"/>
                <a:cs typeface="Arial Unicode MS" pitchFamily="-65" charset="0"/>
                <a:sym typeface="Arial" pitchFamily="-65" charset="0"/>
              </a:defRPr>
            </a:lvl1pPr>
            <a:lvl2pPr algn="l" rtl="0" eaLnBrk="1" fontAlgn="base" hangingPunct="1">
              <a:lnSpc>
                <a:spcPts val="4032"/>
              </a:lnSpc>
              <a:spcBef>
                <a:spcPct val="0"/>
              </a:spcBef>
              <a:spcAft>
                <a:spcPct val="0"/>
              </a:spcAft>
              <a:defRPr sz="3840">
                <a:solidFill>
                  <a:schemeClr val="tx2"/>
                </a:solidFill>
                <a:latin typeface="Georgia" pitchFamily="-111" charset="0"/>
                <a:ea typeface="Arial Unicode MS" pitchFamily="-65" charset="0"/>
                <a:cs typeface="Arial Unicode MS" pitchFamily="-65" charset="0"/>
                <a:sym typeface="Arial" pitchFamily="-65" charset="0"/>
              </a:defRPr>
            </a:lvl2pPr>
            <a:lvl3pPr algn="l" rtl="0" eaLnBrk="1" fontAlgn="base" hangingPunct="1">
              <a:lnSpc>
                <a:spcPts val="4032"/>
              </a:lnSpc>
              <a:spcBef>
                <a:spcPct val="0"/>
              </a:spcBef>
              <a:spcAft>
                <a:spcPct val="0"/>
              </a:spcAft>
              <a:defRPr sz="3840">
                <a:solidFill>
                  <a:schemeClr val="tx2"/>
                </a:solidFill>
                <a:latin typeface="Georgia" pitchFamily="-111" charset="0"/>
                <a:ea typeface="Arial Unicode MS" pitchFamily="-65" charset="0"/>
                <a:cs typeface="Arial Unicode MS" pitchFamily="-65" charset="0"/>
                <a:sym typeface="Arial" pitchFamily="-65" charset="0"/>
              </a:defRPr>
            </a:lvl3pPr>
            <a:lvl4pPr algn="l" rtl="0" eaLnBrk="1" fontAlgn="base" hangingPunct="1">
              <a:lnSpc>
                <a:spcPts val="4032"/>
              </a:lnSpc>
              <a:spcBef>
                <a:spcPct val="0"/>
              </a:spcBef>
              <a:spcAft>
                <a:spcPct val="0"/>
              </a:spcAft>
              <a:defRPr sz="3840">
                <a:solidFill>
                  <a:schemeClr val="tx2"/>
                </a:solidFill>
                <a:latin typeface="Georgia" pitchFamily="-111" charset="0"/>
                <a:ea typeface="Arial Unicode MS" pitchFamily="-65" charset="0"/>
                <a:cs typeface="Arial Unicode MS" pitchFamily="-65" charset="0"/>
                <a:sym typeface="Arial" pitchFamily="-65" charset="0"/>
              </a:defRPr>
            </a:lvl4pPr>
            <a:lvl5pPr algn="l" rtl="0" eaLnBrk="1" fontAlgn="base" hangingPunct="1">
              <a:lnSpc>
                <a:spcPts val="4032"/>
              </a:lnSpc>
              <a:spcBef>
                <a:spcPct val="0"/>
              </a:spcBef>
              <a:spcAft>
                <a:spcPct val="0"/>
              </a:spcAft>
              <a:defRPr sz="3840">
                <a:solidFill>
                  <a:schemeClr val="tx2"/>
                </a:solidFill>
                <a:latin typeface="Georgia" pitchFamily="-111" charset="0"/>
                <a:ea typeface="Arial Unicode MS" pitchFamily="-65" charset="0"/>
                <a:cs typeface="Arial Unicode MS" pitchFamily="-65" charset="0"/>
                <a:sym typeface="Arial" pitchFamily="-65" charset="0"/>
              </a:defRPr>
            </a:lvl5pPr>
            <a:lvl6pPr marL="345643" algn="l" rtl="0" eaLnBrk="1" fontAlgn="base" hangingPunct="1">
              <a:spcBef>
                <a:spcPct val="0"/>
              </a:spcBef>
              <a:spcAft>
                <a:spcPct val="0"/>
              </a:spcAft>
              <a:defRPr sz="3120" b="1">
                <a:solidFill>
                  <a:srgbClr val="F30617"/>
                </a:solidFill>
                <a:latin typeface="Arial" pitchFamily="-110" charset="0"/>
                <a:ea typeface="ヒラギノ角ゴ ProN W6" pitchFamily="-110" charset="-128"/>
                <a:cs typeface="ヒラギノ角ゴ ProN W6" pitchFamily="-110" charset="-128"/>
                <a:sym typeface="Arial" pitchFamily="-110" charset="0"/>
              </a:defRPr>
            </a:lvl6pPr>
            <a:lvl7pPr marL="691286" algn="l" rtl="0" eaLnBrk="1" fontAlgn="base" hangingPunct="1">
              <a:spcBef>
                <a:spcPct val="0"/>
              </a:spcBef>
              <a:spcAft>
                <a:spcPct val="0"/>
              </a:spcAft>
              <a:defRPr sz="3120" b="1">
                <a:solidFill>
                  <a:srgbClr val="F30617"/>
                </a:solidFill>
                <a:latin typeface="Arial" pitchFamily="-110" charset="0"/>
                <a:ea typeface="ヒラギノ角ゴ ProN W6" pitchFamily="-110" charset="-128"/>
                <a:cs typeface="ヒラギノ角ゴ ProN W6" pitchFamily="-110" charset="-128"/>
                <a:sym typeface="Arial" pitchFamily="-110" charset="0"/>
              </a:defRPr>
            </a:lvl7pPr>
            <a:lvl8pPr marL="1036930" algn="l" rtl="0" eaLnBrk="1" fontAlgn="base" hangingPunct="1">
              <a:spcBef>
                <a:spcPct val="0"/>
              </a:spcBef>
              <a:spcAft>
                <a:spcPct val="0"/>
              </a:spcAft>
              <a:defRPr sz="3120" b="1">
                <a:solidFill>
                  <a:srgbClr val="F30617"/>
                </a:solidFill>
                <a:latin typeface="Arial" pitchFamily="-110" charset="0"/>
                <a:ea typeface="ヒラギノ角ゴ ProN W6" pitchFamily="-110" charset="-128"/>
                <a:cs typeface="ヒラギノ角ゴ ProN W6" pitchFamily="-110" charset="-128"/>
                <a:sym typeface="Arial" pitchFamily="-110" charset="0"/>
              </a:defRPr>
            </a:lvl8pPr>
            <a:lvl9pPr marL="1382573" algn="l" rtl="0" eaLnBrk="1" fontAlgn="base" hangingPunct="1">
              <a:spcBef>
                <a:spcPct val="0"/>
              </a:spcBef>
              <a:spcAft>
                <a:spcPct val="0"/>
              </a:spcAft>
              <a:defRPr sz="3120" b="1">
                <a:solidFill>
                  <a:srgbClr val="F30617"/>
                </a:solidFill>
                <a:latin typeface="Arial" pitchFamily="-110" charset="0"/>
                <a:ea typeface="ヒラギノ角ゴ ProN W6" pitchFamily="-110" charset="-128"/>
                <a:cs typeface="ヒラギノ角ゴ ProN W6" pitchFamily="-110" charset="-128"/>
                <a:sym typeface="Arial" pitchFamily="-110" charset="0"/>
              </a:defRPr>
            </a:lvl9pPr>
          </a:lstStyle>
          <a:p>
            <a:pPr algn="ctr" defTabSz="761939"/>
            <a:r>
              <a:rPr lang="en-US" sz="3200" dirty="0">
                <a:ea typeface="Arial Unicode MS"/>
                <a:cs typeface="Arial Unicode MS"/>
              </a:rPr>
              <a:t>Invoice </a:t>
            </a:r>
            <a:r>
              <a:rPr lang="ru-RU" sz="3200" dirty="0">
                <a:ea typeface="Arial Unicode MS"/>
                <a:cs typeface="Arial Unicode MS"/>
              </a:rPr>
              <a:t>(</a:t>
            </a:r>
            <a:r>
              <a:rPr lang="en-US" sz="3200" dirty="0" err="1">
                <a:ea typeface="Arial Unicode MS"/>
                <a:cs typeface="Arial Unicode MS"/>
              </a:rPr>
              <a:t>Fedex</a:t>
            </a:r>
            <a:r>
              <a:rPr lang="en-US" sz="3200" dirty="0">
                <a:ea typeface="Arial Unicode MS"/>
                <a:cs typeface="Arial Unicode MS"/>
              </a:rPr>
              <a:t>)</a:t>
            </a:r>
            <a:r>
              <a:rPr lang="ru-RU" sz="3200" dirty="0">
                <a:ea typeface="Arial Unicode MS"/>
                <a:cs typeface="Arial Unicode MS"/>
              </a:rPr>
              <a:t> </a:t>
            </a:r>
            <a:endParaRPr lang="en-US" sz="3200" dirty="0">
              <a:ea typeface="Arial Unicode MS"/>
              <a:cs typeface="Arial Unicode MS"/>
            </a:endParaRPr>
          </a:p>
        </p:txBody>
      </p:sp>
      <p:sp>
        <p:nvSpPr>
          <p:cNvPr id="6" name="TextBox 5">
            <a:extLst>
              <a:ext uri="{FF2B5EF4-FFF2-40B4-BE49-F238E27FC236}">
                <a16:creationId xmlns:a16="http://schemas.microsoft.com/office/drawing/2014/main" id="{6840B5E1-4D80-4756-93EC-0A16E3CAEE70}"/>
              </a:ext>
            </a:extLst>
          </p:cNvPr>
          <p:cNvSpPr txBox="1"/>
          <p:nvPr/>
        </p:nvSpPr>
        <p:spPr>
          <a:xfrm>
            <a:off x="1644614" y="6176665"/>
            <a:ext cx="53340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t>1 </a:t>
            </a:r>
            <a:r>
              <a:rPr lang="ru-RU" dirty="0"/>
              <a:t>страница инвойса</a:t>
            </a:r>
          </a:p>
        </p:txBody>
      </p:sp>
      <p:sp>
        <p:nvSpPr>
          <p:cNvPr id="7" name="TextBox 6">
            <a:extLst>
              <a:ext uri="{FF2B5EF4-FFF2-40B4-BE49-F238E27FC236}">
                <a16:creationId xmlns:a16="http://schemas.microsoft.com/office/drawing/2014/main" id="{AAC90C7D-B5D1-4EAC-A277-8C451AA35B42}"/>
              </a:ext>
            </a:extLst>
          </p:cNvPr>
          <p:cNvSpPr txBox="1"/>
          <p:nvPr/>
        </p:nvSpPr>
        <p:spPr>
          <a:xfrm>
            <a:off x="8991600" y="2590800"/>
            <a:ext cx="27432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lgn="ctr">
              <a:buAutoNum type="arabicPeriod"/>
            </a:pPr>
            <a:r>
              <a:rPr lang="ru-RU" dirty="0"/>
              <a:t>Указание адреса производителя</a:t>
            </a:r>
          </a:p>
        </p:txBody>
      </p:sp>
      <p:cxnSp>
        <p:nvCxnSpPr>
          <p:cNvPr id="8" name="Straight Connector 7">
            <a:extLst>
              <a:ext uri="{FF2B5EF4-FFF2-40B4-BE49-F238E27FC236}">
                <a16:creationId xmlns:a16="http://schemas.microsoft.com/office/drawing/2014/main" id="{11A9F380-5B16-48A7-8313-B8AC647597E1}"/>
              </a:ext>
            </a:extLst>
          </p:cNvPr>
          <p:cNvCxnSpPr>
            <a:cxnSpLocks/>
          </p:cNvCxnSpPr>
          <p:nvPr/>
        </p:nvCxnSpPr>
        <p:spPr>
          <a:xfrm>
            <a:off x="5678077" y="3458967"/>
            <a:ext cx="3121846" cy="0"/>
          </a:xfrm>
          <a:prstGeom prst="line">
            <a:avLst/>
          </a:prstGeom>
        </p:spPr>
        <p:style>
          <a:lnRef idx="3">
            <a:schemeClr val="accent2"/>
          </a:lnRef>
          <a:fillRef idx="0">
            <a:schemeClr val="accent2"/>
          </a:fillRef>
          <a:effectRef idx="2">
            <a:schemeClr val="accent2"/>
          </a:effectRef>
          <a:fontRef idx="minor">
            <a:schemeClr val="tx1"/>
          </a:fontRef>
        </p:style>
      </p:cxnSp>
      <p:sp>
        <p:nvSpPr>
          <p:cNvPr id="10" name="TextBox 9">
            <a:extLst>
              <a:ext uri="{FF2B5EF4-FFF2-40B4-BE49-F238E27FC236}">
                <a16:creationId xmlns:a16="http://schemas.microsoft.com/office/drawing/2014/main" id="{B86750E7-B7EC-4E8A-BD63-EEE5B41F8C4C}"/>
              </a:ext>
            </a:extLst>
          </p:cNvPr>
          <p:cNvSpPr txBox="1"/>
          <p:nvPr/>
        </p:nvSpPr>
        <p:spPr>
          <a:xfrm>
            <a:off x="8991600" y="4953000"/>
            <a:ext cx="27432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a:t>Указание номера накладной (</a:t>
            </a:r>
            <a:r>
              <a:rPr lang="en-US" dirty="0" err="1"/>
              <a:t>Fedex</a:t>
            </a:r>
            <a:r>
              <a:rPr lang="en-US" dirty="0"/>
              <a:t>, DHL) </a:t>
            </a:r>
            <a:endParaRPr lang="ru-RU" dirty="0"/>
          </a:p>
        </p:txBody>
      </p:sp>
      <p:sp>
        <p:nvSpPr>
          <p:cNvPr id="13" name="TextBox 12">
            <a:extLst>
              <a:ext uri="{FF2B5EF4-FFF2-40B4-BE49-F238E27FC236}">
                <a16:creationId xmlns:a16="http://schemas.microsoft.com/office/drawing/2014/main" id="{4A1EF39C-7483-4B10-A8CC-A16E4B683626}"/>
              </a:ext>
            </a:extLst>
          </p:cNvPr>
          <p:cNvSpPr txBox="1"/>
          <p:nvPr/>
        </p:nvSpPr>
        <p:spPr>
          <a:xfrm>
            <a:off x="8991600" y="4191000"/>
            <a:ext cx="27432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a:t>Указание актуального адреса отправителя</a:t>
            </a:r>
          </a:p>
        </p:txBody>
      </p:sp>
      <p:sp>
        <p:nvSpPr>
          <p:cNvPr id="19" name="TextBox 18">
            <a:extLst>
              <a:ext uri="{FF2B5EF4-FFF2-40B4-BE49-F238E27FC236}">
                <a16:creationId xmlns:a16="http://schemas.microsoft.com/office/drawing/2014/main" id="{D596C01E-F9D7-4DD2-A5B8-A7DEA3E68528}"/>
              </a:ext>
            </a:extLst>
          </p:cNvPr>
          <p:cNvSpPr txBox="1"/>
          <p:nvPr/>
        </p:nvSpPr>
        <p:spPr>
          <a:xfrm>
            <a:off x="8991600" y="5715000"/>
            <a:ext cx="274320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a:t>Указание страны производителя и страны-экспорта</a:t>
            </a:r>
          </a:p>
        </p:txBody>
      </p:sp>
      <p:cxnSp>
        <p:nvCxnSpPr>
          <p:cNvPr id="20" name="Straight Connector 19">
            <a:extLst>
              <a:ext uri="{FF2B5EF4-FFF2-40B4-BE49-F238E27FC236}">
                <a16:creationId xmlns:a16="http://schemas.microsoft.com/office/drawing/2014/main" id="{9DFB42BB-1608-4588-883C-26932BE36C97}"/>
              </a:ext>
            </a:extLst>
          </p:cNvPr>
          <p:cNvCxnSpPr>
            <a:cxnSpLocks/>
          </p:cNvCxnSpPr>
          <p:nvPr/>
        </p:nvCxnSpPr>
        <p:spPr>
          <a:xfrm>
            <a:off x="4163030" y="4579204"/>
            <a:ext cx="4447570" cy="1669196"/>
          </a:xfrm>
          <a:prstGeom prst="line">
            <a:avLst/>
          </a:prstGeom>
        </p:spPr>
        <p:style>
          <a:lnRef idx="3">
            <a:schemeClr val="accent2"/>
          </a:lnRef>
          <a:fillRef idx="0">
            <a:schemeClr val="accent2"/>
          </a:fillRef>
          <a:effectRef idx="2">
            <a:schemeClr val="accent2"/>
          </a:effectRef>
          <a:fontRef idx="minor">
            <a:schemeClr val="tx1"/>
          </a:fontRef>
        </p:style>
      </p:cxnSp>
      <p:pic>
        <p:nvPicPr>
          <p:cNvPr id="2" name="Picture 1">
            <a:extLst>
              <a:ext uri="{FF2B5EF4-FFF2-40B4-BE49-F238E27FC236}">
                <a16:creationId xmlns:a16="http://schemas.microsoft.com/office/drawing/2014/main" id="{041BC9F7-2754-4E4B-863E-E695822C04E7}"/>
              </a:ext>
            </a:extLst>
          </p:cNvPr>
          <p:cNvPicPr>
            <a:picLocks noChangeAspect="1"/>
          </p:cNvPicPr>
          <p:nvPr/>
        </p:nvPicPr>
        <p:blipFill>
          <a:blip r:embed="rId3"/>
          <a:stretch>
            <a:fillRect/>
          </a:stretch>
        </p:blipFill>
        <p:spPr>
          <a:xfrm>
            <a:off x="500183" y="2121367"/>
            <a:ext cx="2919292" cy="1231428"/>
          </a:xfrm>
          <a:prstGeom prst="rect">
            <a:avLst/>
          </a:prstGeom>
        </p:spPr>
      </p:pic>
      <p:cxnSp>
        <p:nvCxnSpPr>
          <p:cNvPr id="14" name="Straight Connector 13">
            <a:extLst>
              <a:ext uri="{FF2B5EF4-FFF2-40B4-BE49-F238E27FC236}">
                <a16:creationId xmlns:a16="http://schemas.microsoft.com/office/drawing/2014/main" id="{6D41708A-1177-47D6-B5F2-54A217B6A7CE}"/>
              </a:ext>
            </a:extLst>
          </p:cNvPr>
          <p:cNvCxnSpPr>
            <a:cxnSpLocks/>
          </p:cNvCxnSpPr>
          <p:nvPr/>
        </p:nvCxnSpPr>
        <p:spPr>
          <a:xfrm>
            <a:off x="2971800" y="3129717"/>
            <a:ext cx="5828123" cy="1449487"/>
          </a:xfrm>
          <a:prstGeom prst="line">
            <a:avLst/>
          </a:prstGeom>
        </p:spPr>
        <p:style>
          <a:lnRef idx="3">
            <a:schemeClr val="accent2"/>
          </a:lnRef>
          <a:fillRef idx="0">
            <a:schemeClr val="accent2"/>
          </a:fillRef>
          <a:effectRef idx="2">
            <a:schemeClr val="accent2"/>
          </a:effectRef>
          <a:fontRef idx="minor">
            <a:schemeClr val="tx1"/>
          </a:fontRef>
        </p:style>
      </p:cxnSp>
      <p:pic>
        <p:nvPicPr>
          <p:cNvPr id="9" name="Picture 8">
            <a:extLst>
              <a:ext uri="{FF2B5EF4-FFF2-40B4-BE49-F238E27FC236}">
                <a16:creationId xmlns:a16="http://schemas.microsoft.com/office/drawing/2014/main" id="{A9C5A32E-B18E-4B92-B17E-1798330289A1}"/>
              </a:ext>
            </a:extLst>
          </p:cNvPr>
          <p:cNvPicPr>
            <a:picLocks noChangeAspect="1"/>
          </p:cNvPicPr>
          <p:nvPr/>
        </p:nvPicPr>
        <p:blipFill>
          <a:blip r:embed="rId3"/>
          <a:stretch>
            <a:fillRect/>
          </a:stretch>
        </p:blipFill>
        <p:spPr>
          <a:xfrm>
            <a:off x="4201130" y="2165635"/>
            <a:ext cx="2523520" cy="1196683"/>
          </a:xfrm>
          <a:prstGeom prst="rect">
            <a:avLst/>
          </a:prstGeom>
        </p:spPr>
      </p:pic>
      <p:pic>
        <p:nvPicPr>
          <p:cNvPr id="12" name="Picture 11">
            <a:extLst>
              <a:ext uri="{FF2B5EF4-FFF2-40B4-BE49-F238E27FC236}">
                <a16:creationId xmlns:a16="http://schemas.microsoft.com/office/drawing/2014/main" id="{BCB40F52-AB4F-49C6-9721-3BFEDDB071E9}"/>
              </a:ext>
            </a:extLst>
          </p:cNvPr>
          <p:cNvPicPr>
            <a:picLocks noChangeAspect="1"/>
          </p:cNvPicPr>
          <p:nvPr/>
        </p:nvPicPr>
        <p:blipFill>
          <a:blip r:embed="rId3"/>
          <a:stretch>
            <a:fillRect/>
          </a:stretch>
        </p:blipFill>
        <p:spPr>
          <a:xfrm>
            <a:off x="500183" y="5276850"/>
            <a:ext cx="1139294" cy="322481"/>
          </a:xfrm>
          <a:prstGeom prst="rect">
            <a:avLst/>
          </a:prstGeom>
        </p:spPr>
      </p:pic>
      <p:cxnSp>
        <p:nvCxnSpPr>
          <p:cNvPr id="11" name="Straight Connector 10">
            <a:extLst>
              <a:ext uri="{FF2B5EF4-FFF2-40B4-BE49-F238E27FC236}">
                <a16:creationId xmlns:a16="http://schemas.microsoft.com/office/drawing/2014/main" id="{F9F38933-8DD6-43D7-AED9-358A698D06EA}"/>
              </a:ext>
            </a:extLst>
          </p:cNvPr>
          <p:cNvCxnSpPr>
            <a:cxnSpLocks/>
          </p:cNvCxnSpPr>
          <p:nvPr/>
        </p:nvCxnSpPr>
        <p:spPr>
          <a:xfrm>
            <a:off x="1639477" y="5562600"/>
            <a:ext cx="7160446"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04392721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409DADF-5EE7-4B4D-A2CB-0EDC89CC9A4F}"/>
              </a:ext>
            </a:extLst>
          </p:cNvPr>
          <p:cNvSpPr txBox="1">
            <a:spLocks/>
          </p:cNvSpPr>
          <p:nvPr/>
        </p:nvSpPr>
        <p:spPr bwMode="auto">
          <a:xfrm>
            <a:off x="304800" y="304800"/>
            <a:ext cx="11715750" cy="511679"/>
          </a:xfrm>
          <a:prstGeom prst="rect">
            <a:avLst/>
          </a:prstGeom>
          <a:noFill/>
          <a:ln w="12700">
            <a:noFill/>
            <a:miter lim="800000"/>
            <a:headEnd/>
            <a:tailEnd/>
          </a:ln>
        </p:spPr>
        <p:txBody>
          <a:bodyPr vert="horz" wrap="square" lIns="0" tIns="0" rIns="0" bIns="0" numCol="1" anchor="ctr" anchorCtr="0" compatLnSpc="1">
            <a:prstTxWarp prst="textNoShape">
              <a:avLst/>
            </a:prstTxWarp>
            <a:spAutoFit/>
          </a:bodyPr>
          <a:lstStyle>
            <a:lvl1pPr algn="l" rtl="0" eaLnBrk="1" fontAlgn="base" hangingPunct="1">
              <a:lnSpc>
                <a:spcPct val="95000"/>
              </a:lnSpc>
              <a:spcBef>
                <a:spcPct val="0"/>
              </a:spcBef>
              <a:spcAft>
                <a:spcPct val="0"/>
              </a:spcAft>
              <a:defRPr sz="4200" b="1">
                <a:solidFill>
                  <a:schemeClr val="accent2"/>
                </a:solidFill>
                <a:latin typeface="+mj-lt"/>
                <a:ea typeface="Arial Unicode MS" pitchFamily="-65" charset="0"/>
                <a:cs typeface="Arial Unicode MS" pitchFamily="-65" charset="0"/>
                <a:sym typeface="Arial" pitchFamily="-65" charset="0"/>
              </a:defRPr>
            </a:lvl1pPr>
            <a:lvl2pPr algn="l" rtl="0" eaLnBrk="1" fontAlgn="base" hangingPunct="1">
              <a:lnSpc>
                <a:spcPts val="4032"/>
              </a:lnSpc>
              <a:spcBef>
                <a:spcPct val="0"/>
              </a:spcBef>
              <a:spcAft>
                <a:spcPct val="0"/>
              </a:spcAft>
              <a:defRPr sz="3840">
                <a:solidFill>
                  <a:schemeClr val="tx2"/>
                </a:solidFill>
                <a:latin typeface="Georgia" pitchFamily="-111" charset="0"/>
                <a:ea typeface="Arial Unicode MS" pitchFamily="-65" charset="0"/>
                <a:cs typeface="Arial Unicode MS" pitchFamily="-65" charset="0"/>
                <a:sym typeface="Arial" pitchFamily="-65" charset="0"/>
              </a:defRPr>
            </a:lvl2pPr>
            <a:lvl3pPr algn="l" rtl="0" eaLnBrk="1" fontAlgn="base" hangingPunct="1">
              <a:lnSpc>
                <a:spcPts val="4032"/>
              </a:lnSpc>
              <a:spcBef>
                <a:spcPct val="0"/>
              </a:spcBef>
              <a:spcAft>
                <a:spcPct val="0"/>
              </a:spcAft>
              <a:defRPr sz="3840">
                <a:solidFill>
                  <a:schemeClr val="tx2"/>
                </a:solidFill>
                <a:latin typeface="Georgia" pitchFamily="-111" charset="0"/>
                <a:ea typeface="Arial Unicode MS" pitchFamily="-65" charset="0"/>
                <a:cs typeface="Arial Unicode MS" pitchFamily="-65" charset="0"/>
                <a:sym typeface="Arial" pitchFamily="-65" charset="0"/>
              </a:defRPr>
            </a:lvl3pPr>
            <a:lvl4pPr algn="l" rtl="0" eaLnBrk="1" fontAlgn="base" hangingPunct="1">
              <a:lnSpc>
                <a:spcPts val="4032"/>
              </a:lnSpc>
              <a:spcBef>
                <a:spcPct val="0"/>
              </a:spcBef>
              <a:spcAft>
                <a:spcPct val="0"/>
              </a:spcAft>
              <a:defRPr sz="3840">
                <a:solidFill>
                  <a:schemeClr val="tx2"/>
                </a:solidFill>
                <a:latin typeface="Georgia" pitchFamily="-111" charset="0"/>
                <a:ea typeface="Arial Unicode MS" pitchFamily="-65" charset="0"/>
                <a:cs typeface="Arial Unicode MS" pitchFamily="-65" charset="0"/>
                <a:sym typeface="Arial" pitchFamily="-65" charset="0"/>
              </a:defRPr>
            </a:lvl4pPr>
            <a:lvl5pPr algn="l" rtl="0" eaLnBrk="1" fontAlgn="base" hangingPunct="1">
              <a:lnSpc>
                <a:spcPts val="4032"/>
              </a:lnSpc>
              <a:spcBef>
                <a:spcPct val="0"/>
              </a:spcBef>
              <a:spcAft>
                <a:spcPct val="0"/>
              </a:spcAft>
              <a:defRPr sz="3840">
                <a:solidFill>
                  <a:schemeClr val="tx2"/>
                </a:solidFill>
                <a:latin typeface="Georgia" pitchFamily="-111" charset="0"/>
                <a:ea typeface="Arial Unicode MS" pitchFamily="-65" charset="0"/>
                <a:cs typeface="Arial Unicode MS" pitchFamily="-65" charset="0"/>
                <a:sym typeface="Arial" pitchFamily="-65" charset="0"/>
              </a:defRPr>
            </a:lvl5pPr>
            <a:lvl6pPr marL="345643" algn="l" rtl="0" eaLnBrk="1" fontAlgn="base" hangingPunct="1">
              <a:spcBef>
                <a:spcPct val="0"/>
              </a:spcBef>
              <a:spcAft>
                <a:spcPct val="0"/>
              </a:spcAft>
              <a:defRPr sz="3120" b="1">
                <a:solidFill>
                  <a:srgbClr val="F30617"/>
                </a:solidFill>
                <a:latin typeface="Arial" pitchFamily="-110" charset="0"/>
                <a:ea typeface="ヒラギノ角ゴ ProN W6" pitchFamily="-110" charset="-128"/>
                <a:cs typeface="ヒラギノ角ゴ ProN W6" pitchFamily="-110" charset="-128"/>
                <a:sym typeface="Arial" pitchFamily="-110" charset="0"/>
              </a:defRPr>
            </a:lvl6pPr>
            <a:lvl7pPr marL="691286" algn="l" rtl="0" eaLnBrk="1" fontAlgn="base" hangingPunct="1">
              <a:spcBef>
                <a:spcPct val="0"/>
              </a:spcBef>
              <a:spcAft>
                <a:spcPct val="0"/>
              </a:spcAft>
              <a:defRPr sz="3120" b="1">
                <a:solidFill>
                  <a:srgbClr val="F30617"/>
                </a:solidFill>
                <a:latin typeface="Arial" pitchFamily="-110" charset="0"/>
                <a:ea typeface="ヒラギノ角ゴ ProN W6" pitchFamily="-110" charset="-128"/>
                <a:cs typeface="ヒラギノ角ゴ ProN W6" pitchFamily="-110" charset="-128"/>
                <a:sym typeface="Arial" pitchFamily="-110" charset="0"/>
              </a:defRPr>
            </a:lvl7pPr>
            <a:lvl8pPr marL="1036930" algn="l" rtl="0" eaLnBrk="1" fontAlgn="base" hangingPunct="1">
              <a:spcBef>
                <a:spcPct val="0"/>
              </a:spcBef>
              <a:spcAft>
                <a:spcPct val="0"/>
              </a:spcAft>
              <a:defRPr sz="3120" b="1">
                <a:solidFill>
                  <a:srgbClr val="F30617"/>
                </a:solidFill>
                <a:latin typeface="Arial" pitchFamily="-110" charset="0"/>
                <a:ea typeface="ヒラギノ角ゴ ProN W6" pitchFamily="-110" charset="-128"/>
                <a:cs typeface="ヒラギノ角ゴ ProN W6" pitchFamily="-110" charset="-128"/>
                <a:sym typeface="Arial" pitchFamily="-110" charset="0"/>
              </a:defRPr>
            </a:lvl8pPr>
            <a:lvl9pPr marL="1382573" algn="l" rtl="0" eaLnBrk="1" fontAlgn="base" hangingPunct="1">
              <a:spcBef>
                <a:spcPct val="0"/>
              </a:spcBef>
              <a:spcAft>
                <a:spcPct val="0"/>
              </a:spcAft>
              <a:defRPr sz="3120" b="1">
                <a:solidFill>
                  <a:srgbClr val="F30617"/>
                </a:solidFill>
                <a:latin typeface="Arial" pitchFamily="-110" charset="0"/>
                <a:ea typeface="ヒラギノ角ゴ ProN W6" pitchFamily="-110" charset="-128"/>
                <a:cs typeface="ヒラギノ角ゴ ProN W6" pitchFamily="-110" charset="-128"/>
                <a:sym typeface="Arial" pitchFamily="-110" charset="0"/>
              </a:defRPr>
            </a:lvl9pPr>
          </a:lstStyle>
          <a:p>
            <a:pPr algn="ctr" defTabSz="761939"/>
            <a:r>
              <a:rPr lang="en-US" sz="3500" dirty="0">
                <a:ea typeface="Arial Unicode MS"/>
                <a:cs typeface="Arial Unicode MS"/>
              </a:rPr>
              <a:t>Invoice (</a:t>
            </a:r>
            <a:r>
              <a:rPr lang="en-US" sz="3500" dirty="0" err="1">
                <a:ea typeface="Arial Unicode MS"/>
                <a:cs typeface="Arial Unicode MS"/>
              </a:rPr>
              <a:t>Fedex</a:t>
            </a:r>
            <a:r>
              <a:rPr lang="en-US" sz="3500" dirty="0">
                <a:ea typeface="Arial Unicode MS"/>
                <a:cs typeface="Arial Unicode MS"/>
              </a:rPr>
              <a:t>)</a:t>
            </a:r>
          </a:p>
        </p:txBody>
      </p:sp>
      <p:sp>
        <p:nvSpPr>
          <p:cNvPr id="6" name="TextBox 5">
            <a:extLst>
              <a:ext uri="{FF2B5EF4-FFF2-40B4-BE49-F238E27FC236}">
                <a16:creationId xmlns:a16="http://schemas.microsoft.com/office/drawing/2014/main" id="{6840B5E1-4D80-4756-93EC-0A16E3CAEE70}"/>
              </a:ext>
            </a:extLst>
          </p:cNvPr>
          <p:cNvSpPr txBox="1"/>
          <p:nvPr/>
        </p:nvSpPr>
        <p:spPr>
          <a:xfrm>
            <a:off x="990600" y="6375787"/>
            <a:ext cx="53340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a:t>2</a:t>
            </a:r>
            <a:r>
              <a:rPr lang="en-US" dirty="0"/>
              <a:t> </a:t>
            </a:r>
            <a:r>
              <a:rPr lang="ru-RU" dirty="0"/>
              <a:t>страница инвойса</a:t>
            </a:r>
          </a:p>
        </p:txBody>
      </p:sp>
      <p:sp>
        <p:nvSpPr>
          <p:cNvPr id="7" name="TextBox 6">
            <a:extLst>
              <a:ext uri="{FF2B5EF4-FFF2-40B4-BE49-F238E27FC236}">
                <a16:creationId xmlns:a16="http://schemas.microsoft.com/office/drawing/2014/main" id="{AAC90C7D-B5D1-4EAC-A277-8C451AA35B42}"/>
              </a:ext>
            </a:extLst>
          </p:cNvPr>
          <p:cNvSpPr txBox="1"/>
          <p:nvPr/>
        </p:nvSpPr>
        <p:spPr>
          <a:xfrm>
            <a:off x="8915400" y="2080736"/>
            <a:ext cx="27432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lgn="ctr">
              <a:buAutoNum type="arabicPeriod"/>
            </a:pPr>
            <a:r>
              <a:rPr lang="ru-RU" dirty="0"/>
              <a:t>Указание описания из прайс-листа</a:t>
            </a:r>
          </a:p>
        </p:txBody>
      </p:sp>
      <p:sp>
        <p:nvSpPr>
          <p:cNvPr id="10" name="TextBox 9">
            <a:extLst>
              <a:ext uri="{FF2B5EF4-FFF2-40B4-BE49-F238E27FC236}">
                <a16:creationId xmlns:a16="http://schemas.microsoft.com/office/drawing/2014/main" id="{B86750E7-B7EC-4E8A-BD63-EEE5B41F8C4C}"/>
              </a:ext>
            </a:extLst>
          </p:cNvPr>
          <p:cNvSpPr txBox="1"/>
          <p:nvPr/>
        </p:nvSpPr>
        <p:spPr>
          <a:xfrm>
            <a:off x="8899987" y="3581400"/>
            <a:ext cx="27432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a:t>Указание меры измерения вложения</a:t>
            </a:r>
          </a:p>
        </p:txBody>
      </p:sp>
      <p:sp>
        <p:nvSpPr>
          <p:cNvPr id="13" name="TextBox 12">
            <a:extLst>
              <a:ext uri="{FF2B5EF4-FFF2-40B4-BE49-F238E27FC236}">
                <a16:creationId xmlns:a16="http://schemas.microsoft.com/office/drawing/2014/main" id="{4A1EF39C-7483-4B10-A8CC-A16E4B683626}"/>
              </a:ext>
            </a:extLst>
          </p:cNvPr>
          <p:cNvSpPr txBox="1"/>
          <p:nvPr/>
        </p:nvSpPr>
        <p:spPr>
          <a:xfrm>
            <a:off x="8899987" y="2868304"/>
            <a:ext cx="27432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a:t>Указание количества продукции в посылке</a:t>
            </a:r>
          </a:p>
        </p:txBody>
      </p:sp>
      <p:sp>
        <p:nvSpPr>
          <p:cNvPr id="19" name="TextBox 18">
            <a:extLst>
              <a:ext uri="{FF2B5EF4-FFF2-40B4-BE49-F238E27FC236}">
                <a16:creationId xmlns:a16="http://schemas.microsoft.com/office/drawing/2014/main" id="{D596C01E-F9D7-4DD2-A5B8-A7DEA3E68528}"/>
              </a:ext>
            </a:extLst>
          </p:cNvPr>
          <p:cNvSpPr txBox="1"/>
          <p:nvPr/>
        </p:nvSpPr>
        <p:spPr>
          <a:xfrm>
            <a:off x="8899987" y="4343400"/>
            <a:ext cx="27432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a:t>Указание стоимости 1 единицы продукта</a:t>
            </a:r>
          </a:p>
        </p:txBody>
      </p:sp>
      <p:pic>
        <p:nvPicPr>
          <p:cNvPr id="2" name="Picture 1">
            <a:extLst>
              <a:ext uri="{FF2B5EF4-FFF2-40B4-BE49-F238E27FC236}">
                <a16:creationId xmlns:a16="http://schemas.microsoft.com/office/drawing/2014/main" id="{A58B72AD-1473-4219-86D4-DE96300D98DA}"/>
              </a:ext>
            </a:extLst>
          </p:cNvPr>
          <p:cNvPicPr>
            <a:picLocks noChangeAspect="1"/>
          </p:cNvPicPr>
          <p:nvPr/>
        </p:nvPicPr>
        <p:blipFill>
          <a:blip r:embed="rId2"/>
          <a:stretch>
            <a:fillRect/>
          </a:stretch>
        </p:blipFill>
        <p:spPr>
          <a:xfrm>
            <a:off x="548813" y="1123652"/>
            <a:ext cx="6690188" cy="4955695"/>
          </a:xfrm>
          <a:prstGeom prst="rect">
            <a:avLst/>
          </a:prstGeom>
          <a:ln>
            <a:noFill/>
          </a:ln>
          <a:effectLst>
            <a:outerShdw blurRad="292100" dist="139700" dir="2700000" algn="tl" rotWithShape="0">
              <a:srgbClr val="333333">
                <a:alpha val="65000"/>
              </a:srgbClr>
            </a:outerShdw>
          </a:effectLst>
        </p:spPr>
      </p:pic>
      <p:cxnSp>
        <p:nvCxnSpPr>
          <p:cNvPr id="18" name="Straight Connector 17">
            <a:extLst>
              <a:ext uri="{FF2B5EF4-FFF2-40B4-BE49-F238E27FC236}">
                <a16:creationId xmlns:a16="http://schemas.microsoft.com/office/drawing/2014/main" id="{FC33D48D-4ABD-478F-9524-247D0BA6D7C3}"/>
              </a:ext>
            </a:extLst>
          </p:cNvPr>
          <p:cNvCxnSpPr>
            <a:cxnSpLocks/>
          </p:cNvCxnSpPr>
          <p:nvPr/>
        </p:nvCxnSpPr>
        <p:spPr>
          <a:xfrm>
            <a:off x="4648200" y="4078655"/>
            <a:ext cx="403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1" name="Straight Connector 20">
            <a:extLst>
              <a:ext uri="{FF2B5EF4-FFF2-40B4-BE49-F238E27FC236}">
                <a16:creationId xmlns:a16="http://schemas.microsoft.com/office/drawing/2014/main" id="{0C712F92-2D07-421D-A409-8A9FA9C1AC57}"/>
              </a:ext>
            </a:extLst>
          </p:cNvPr>
          <p:cNvCxnSpPr>
            <a:cxnSpLocks/>
          </p:cNvCxnSpPr>
          <p:nvPr/>
        </p:nvCxnSpPr>
        <p:spPr>
          <a:xfrm>
            <a:off x="4114800" y="3276600"/>
            <a:ext cx="45720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5" name="Straight Connector 24">
            <a:extLst>
              <a:ext uri="{FF2B5EF4-FFF2-40B4-BE49-F238E27FC236}">
                <a16:creationId xmlns:a16="http://schemas.microsoft.com/office/drawing/2014/main" id="{443391C8-3DFB-4ACD-B6E3-EBA4618CBD1E}"/>
              </a:ext>
            </a:extLst>
          </p:cNvPr>
          <p:cNvCxnSpPr>
            <a:cxnSpLocks/>
          </p:cNvCxnSpPr>
          <p:nvPr/>
        </p:nvCxnSpPr>
        <p:spPr>
          <a:xfrm>
            <a:off x="5562600" y="4666565"/>
            <a:ext cx="3048000" cy="0"/>
          </a:xfrm>
          <a:prstGeom prst="line">
            <a:avLst/>
          </a:prstGeom>
        </p:spPr>
        <p:style>
          <a:lnRef idx="3">
            <a:schemeClr val="accent2"/>
          </a:lnRef>
          <a:fillRef idx="0">
            <a:schemeClr val="accent2"/>
          </a:fillRef>
          <a:effectRef idx="2">
            <a:schemeClr val="accent2"/>
          </a:effectRef>
          <a:fontRef idx="minor">
            <a:schemeClr val="tx1"/>
          </a:fontRef>
        </p:style>
      </p:cxnSp>
      <p:sp>
        <p:nvSpPr>
          <p:cNvPr id="29" name="TextBox 28">
            <a:extLst>
              <a:ext uri="{FF2B5EF4-FFF2-40B4-BE49-F238E27FC236}">
                <a16:creationId xmlns:a16="http://schemas.microsoft.com/office/drawing/2014/main" id="{54FF3D73-C9AD-4C7A-8CE7-A149CF3A09F6}"/>
              </a:ext>
            </a:extLst>
          </p:cNvPr>
          <p:cNvSpPr txBox="1"/>
          <p:nvPr/>
        </p:nvSpPr>
        <p:spPr>
          <a:xfrm>
            <a:off x="8882007" y="5256255"/>
            <a:ext cx="27432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a:t>Указание общей стоимости</a:t>
            </a:r>
          </a:p>
        </p:txBody>
      </p:sp>
      <p:cxnSp>
        <p:nvCxnSpPr>
          <p:cNvPr id="30" name="Straight Connector 29">
            <a:extLst>
              <a:ext uri="{FF2B5EF4-FFF2-40B4-BE49-F238E27FC236}">
                <a16:creationId xmlns:a16="http://schemas.microsoft.com/office/drawing/2014/main" id="{87E19EC1-08D6-487A-83A4-E80FB4CB2DBD}"/>
              </a:ext>
            </a:extLst>
          </p:cNvPr>
          <p:cNvCxnSpPr>
            <a:cxnSpLocks/>
          </p:cNvCxnSpPr>
          <p:nvPr/>
        </p:nvCxnSpPr>
        <p:spPr>
          <a:xfrm>
            <a:off x="6781800" y="5410200"/>
            <a:ext cx="19050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3" name="Straight Connector 32">
            <a:extLst>
              <a:ext uri="{FF2B5EF4-FFF2-40B4-BE49-F238E27FC236}">
                <a16:creationId xmlns:a16="http://schemas.microsoft.com/office/drawing/2014/main" id="{091F74EB-6BE6-46CC-829B-920E3AFE3D4F}"/>
              </a:ext>
            </a:extLst>
          </p:cNvPr>
          <p:cNvCxnSpPr>
            <a:cxnSpLocks/>
          </p:cNvCxnSpPr>
          <p:nvPr/>
        </p:nvCxnSpPr>
        <p:spPr>
          <a:xfrm>
            <a:off x="1676400" y="5734348"/>
            <a:ext cx="7086600" cy="493163"/>
          </a:xfrm>
          <a:prstGeom prst="line">
            <a:avLst/>
          </a:prstGeom>
        </p:spPr>
        <p:style>
          <a:lnRef idx="3">
            <a:schemeClr val="accent2"/>
          </a:lnRef>
          <a:fillRef idx="0">
            <a:schemeClr val="accent2"/>
          </a:fillRef>
          <a:effectRef idx="2">
            <a:schemeClr val="accent2"/>
          </a:effectRef>
          <a:fontRef idx="minor">
            <a:schemeClr val="tx1"/>
          </a:fontRef>
        </p:style>
      </p:cxnSp>
      <p:cxnSp>
        <p:nvCxnSpPr>
          <p:cNvPr id="35" name="Straight Connector 34">
            <a:extLst>
              <a:ext uri="{FF2B5EF4-FFF2-40B4-BE49-F238E27FC236}">
                <a16:creationId xmlns:a16="http://schemas.microsoft.com/office/drawing/2014/main" id="{1D78DA76-CC0C-4028-9E32-6A7A6781D47E}"/>
              </a:ext>
            </a:extLst>
          </p:cNvPr>
          <p:cNvCxnSpPr>
            <a:cxnSpLocks/>
          </p:cNvCxnSpPr>
          <p:nvPr/>
        </p:nvCxnSpPr>
        <p:spPr>
          <a:xfrm>
            <a:off x="1219200" y="5791200"/>
            <a:ext cx="7543800" cy="612294"/>
          </a:xfrm>
          <a:prstGeom prst="line">
            <a:avLst/>
          </a:prstGeom>
        </p:spPr>
        <p:style>
          <a:lnRef idx="3">
            <a:schemeClr val="accent2"/>
          </a:lnRef>
          <a:fillRef idx="0">
            <a:schemeClr val="accent2"/>
          </a:fillRef>
          <a:effectRef idx="2">
            <a:schemeClr val="accent2"/>
          </a:effectRef>
          <a:fontRef idx="minor">
            <a:schemeClr val="tx1"/>
          </a:fontRef>
        </p:style>
      </p:cxnSp>
      <p:sp>
        <p:nvSpPr>
          <p:cNvPr id="37" name="TextBox 36">
            <a:extLst>
              <a:ext uri="{FF2B5EF4-FFF2-40B4-BE49-F238E27FC236}">
                <a16:creationId xmlns:a16="http://schemas.microsoft.com/office/drawing/2014/main" id="{49AA2A04-206D-4340-9415-F200CD08447B}"/>
              </a:ext>
            </a:extLst>
          </p:cNvPr>
          <p:cNvSpPr txBox="1"/>
          <p:nvPr/>
        </p:nvSpPr>
        <p:spPr>
          <a:xfrm>
            <a:off x="8899987" y="6065523"/>
            <a:ext cx="2743200"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1600" dirty="0"/>
              <a:t>Указание номера груза по накладной и тип упаковки</a:t>
            </a:r>
          </a:p>
        </p:txBody>
      </p:sp>
      <p:pic>
        <p:nvPicPr>
          <p:cNvPr id="3" name="Picture 2">
            <a:extLst>
              <a:ext uri="{FF2B5EF4-FFF2-40B4-BE49-F238E27FC236}">
                <a16:creationId xmlns:a16="http://schemas.microsoft.com/office/drawing/2014/main" id="{4DCDFBA0-E838-40F5-8FBE-C81F79B90169}"/>
              </a:ext>
            </a:extLst>
          </p:cNvPr>
          <p:cNvPicPr>
            <a:picLocks noChangeAspect="1"/>
          </p:cNvPicPr>
          <p:nvPr/>
        </p:nvPicPr>
        <p:blipFill>
          <a:blip r:embed="rId3"/>
          <a:stretch>
            <a:fillRect/>
          </a:stretch>
        </p:blipFill>
        <p:spPr>
          <a:xfrm>
            <a:off x="2234980" y="2679121"/>
            <a:ext cx="1609483" cy="938865"/>
          </a:xfrm>
          <a:prstGeom prst="rect">
            <a:avLst/>
          </a:prstGeom>
        </p:spPr>
      </p:pic>
      <p:pic>
        <p:nvPicPr>
          <p:cNvPr id="8" name="Picture 7">
            <a:extLst>
              <a:ext uri="{FF2B5EF4-FFF2-40B4-BE49-F238E27FC236}">
                <a16:creationId xmlns:a16="http://schemas.microsoft.com/office/drawing/2014/main" id="{7A7F1F3D-9F9E-4C3F-9C61-E889A2F853A3}"/>
              </a:ext>
            </a:extLst>
          </p:cNvPr>
          <p:cNvPicPr>
            <a:picLocks noChangeAspect="1"/>
          </p:cNvPicPr>
          <p:nvPr/>
        </p:nvPicPr>
        <p:blipFill>
          <a:blip r:embed="rId3"/>
          <a:stretch>
            <a:fillRect/>
          </a:stretch>
        </p:blipFill>
        <p:spPr>
          <a:xfrm>
            <a:off x="2234981" y="3768217"/>
            <a:ext cx="1609483" cy="938865"/>
          </a:xfrm>
          <a:prstGeom prst="rect">
            <a:avLst/>
          </a:prstGeom>
        </p:spPr>
      </p:pic>
      <p:pic>
        <p:nvPicPr>
          <p:cNvPr id="9" name="Picture 8">
            <a:extLst>
              <a:ext uri="{FF2B5EF4-FFF2-40B4-BE49-F238E27FC236}">
                <a16:creationId xmlns:a16="http://schemas.microsoft.com/office/drawing/2014/main" id="{941E34E8-E985-44EF-86E4-6C5155A216AB}"/>
              </a:ext>
            </a:extLst>
          </p:cNvPr>
          <p:cNvPicPr>
            <a:picLocks noChangeAspect="1"/>
          </p:cNvPicPr>
          <p:nvPr/>
        </p:nvPicPr>
        <p:blipFill>
          <a:blip r:embed="rId3"/>
          <a:stretch>
            <a:fillRect/>
          </a:stretch>
        </p:blipFill>
        <p:spPr>
          <a:xfrm>
            <a:off x="2234979" y="4811857"/>
            <a:ext cx="1609483" cy="938865"/>
          </a:xfrm>
          <a:prstGeom prst="rect">
            <a:avLst/>
          </a:prstGeom>
        </p:spPr>
      </p:pic>
      <p:cxnSp>
        <p:nvCxnSpPr>
          <p:cNvPr id="15" name="Straight Connector 14">
            <a:extLst>
              <a:ext uri="{FF2B5EF4-FFF2-40B4-BE49-F238E27FC236}">
                <a16:creationId xmlns:a16="http://schemas.microsoft.com/office/drawing/2014/main" id="{38476440-AE07-40E8-9CF1-BAF759833769}"/>
              </a:ext>
            </a:extLst>
          </p:cNvPr>
          <p:cNvCxnSpPr>
            <a:cxnSpLocks/>
          </p:cNvCxnSpPr>
          <p:nvPr/>
        </p:nvCxnSpPr>
        <p:spPr>
          <a:xfrm>
            <a:off x="3657600" y="2667000"/>
            <a:ext cx="510540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0982058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409DADF-5EE7-4B4D-A2CB-0EDC89CC9A4F}"/>
              </a:ext>
            </a:extLst>
          </p:cNvPr>
          <p:cNvSpPr txBox="1">
            <a:spLocks/>
          </p:cNvSpPr>
          <p:nvPr/>
        </p:nvSpPr>
        <p:spPr bwMode="auto">
          <a:xfrm>
            <a:off x="304800" y="304800"/>
            <a:ext cx="11525250" cy="511679"/>
          </a:xfrm>
          <a:prstGeom prst="rect">
            <a:avLst/>
          </a:prstGeom>
          <a:noFill/>
          <a:ln w="12700">
            <a:noFill/>
            <a:miter lim="800000"/>
            <a:headEnd/>
            <a:tailEnd/>
          </a:ln>
        </p:spPr>
        <p:txBody>
          <a:bodyPr vert="horz" wrap="square" lIns="0" tIns="0" rIns="0" bIns="0" numCol="1" anchor="ctr" anchorCtr="0" compatLnSpc="1">
            <a:prstTxWarp prst="textNoShape">
              <a:avLst/>
            </a:prstTxWarp>
            <a:spAutoFit/>
          </a:bodyPr>
          <a:lstStyle>
            <a:lvl1pPr algn="l" rtl="0" eaLnBrk="1" fontAlgn="base" hangingPunct="1">
              <a:lnSpc>
                <a:spcPct val="95000"/>
              </a:lnSpc>
              <a:spcBef>
                <a:spcPct val="0"/>
              </a:spcBef>
              <a:spcAft>
                <a:spcPct val="0"/>
              </a:spcAft>
              <a:defRPr sz="4200" b="1">
                <a:solidFill>
                  <a:schemeClr val="accent2"/>
                </a:solidFill>
                <a:latin typeface="+mj-lt"/>
                <a:ea typeface="Arial Unicode MS" pitchFamily="-65" charset="0"/>
                <a:cs typeface="Arial Unicode MS" pitchFamily="-65" charset="0"/>
                <a:sym typeface="Arial" pitchFamily="-65" charset="0"/>
              </a:defRPr>
            </a:lvl1pPr>
            <a:lvl2pPr algn="l" rtl="0" eaLnBrk="1" fontAlgn="base" hangingPunct="1">
              <a:lnSpc>
                <a:spcPts val="4032"/>
              </a:lnSpc>
              <a:spcBef>
                <a:spcPct val="0"/>
              </a:spcBef>
              <a:spcAft>
                <a:spcPct val="0"/>
              </a:spcAft>
              <a:defRPr sz="3840">
                <a:solidFill>
                  <a:schemeClr val="tx2"/>
                </a:solidFill>
                <a:latin typeface="Georgia" pitchFamily="-111" charset="0"/>
                <a:ea typeface="Arial Unicode MS" pitchFamily="-65" charset="0"/>
                <a:cs typeface="Arial Unicode MS" pitchFamily="-65" charset="0"/>
                <a:sym typeface="Arial" pitchFamily="-65" charset="0"/>
              </a:defRPr>
            </a:lvl2pPr>
            <a:lvl3pPr algn="l" rtl="0" eaLnBrk="1" fontAlgn="base" hangingPunct="1">
              <a:lnSpc>
                <a:spcPts val="4032"/>
              </a:lnSpc>
              <a:spcBef>
                <a:spcPct val="0"/>
              </a:spcBef>
              <a:spcAft>
                <a:spcPct val="0"/>
              </a:spcAft>
              <a:defRPr sz="3840">
                <a:solidFill>
                  <a:schemeClr val="tx2"/>
                </a:solidFill>
                <a:latin typeface="Georgia" pitchFamily="-111" charset="0"/>
                <a:ea typeface="Arial Unicode MS" pitchFamily="-65" charset="0"/>
                <a:cs typeface="Arial Unicode MS" pitchFamily="-65" charset="0"/>
                <a:sym typeface="Arial" pitchFamily="-65" charset="0"/>
              </a:defRPr>
            </a:lvl3pPr>
            <a:lvl4pPr algn="l" rtl="0" eaLnBrk="1" fontAlgn="base" hangingPunct="1">
              <a:lnSpc>
                <a:spcPts val="4032"/>
              </a:lnSpc>
              <a:spcBef>
                <a:spcPct val="0"/>
              </a:spcBef>
              <a:spcAft>
                <a:spcPct val="0"/>
              </a:spcAft>
              <a:defRPr sz="3840">
                <a:solidFill>
                  <a:schemeClr val="tx2"/>
                </a:solidFill>
                <a:latin typeface="Georgia" pitchFamily="-111" charset="0"/>
                <a:ea typeface="Arial Unicode MS" pitchFamily="-65" charset="0"/>
                <a:cs typeface="Arial Unicode MS" pitchFamily="-65" charset="0"/>
                <a:sym typeface="Arial" pitchFamily="-65" charset="0"/>
              </a:defRPr>
            </a:lvl4pPr>
            <a:lvl5pPr algn="l" rtl="0" eaLnBrk="1" fontAlgn="base" hangingPunct="1">
              <a:lnSpc>
                <a:spcPts val="4032"/>
              </a:lnSpc>
              <a:spcBef>
                <a:spcPct val="0"/>
              </a:spcBef>
              <a:spcAft>
                <a:spcPct val="0"/>
              </a:spcAft>
              <a:defRPr sz="3840">
                <a:solidFill>
                  <a:schemeClr val="tx2"/>
                </a:solidFill>
                <a:latin typeface="Georgia" pitchFamily="-111" charset="0"/>
                <a:ea typeface="Arial Unicode MS" pitchFamily="-65" charset="0"/>
                <a:cs typeface="Arial Unicode MS" pitchFamily="-65" charset="0"/>
                <a:sym typeface="Arial" pitchFamily="-65" charset="0"/>
              </a:defRPr>
            </a:lvl5pPr>
            <a:lvl6pPr marL="345643" algn="l" rtl="0" eaLnBrk="1" fontAlgn="base" hangingPunct="1">
              <a:spcBef>
                <a:spcPct val="0"/>
              </a:spcBef>
              <a:spcAft>
                <a:spcPct val="0"/>
              </a:spcAft>
              <a:defRPr sz="3120" b="1">
                <a:solidFill>
                  <a:srgbClr val="F30617"/>
                </a:solidFill>
                <a:latin typeface="Arial" pitchFamily="-110" charset="0"/>
                <a:ea typeface="ヒラギノ角ゴ ProN W6" pitchFamily="-110" charset="-128"/>
                <a:cs typeface="ヒラギノ角ゴ ProN W6" pitchFamily="-110" charset="-128"/>
                <a:sym typeface="Arial" pitchFamily="-110" charset="0"/>
              </a:defRPr>
            </a:lvl6pPr>
            <a:lvl7pPr marL="691286" algn="l" rtl="0" eaLnBrk="1" fontAlgn="base" hangingPunct="1">
              <a:spcBef>
                <a:spcPct val="0"/>
              </a:spcBef>
              <a:spcAft>
                <a:spcPct val="0"/>
              </a:spcAft>
              <a:defRPr sz="3120" b="1">
                <a:solidFill>
                  <a:srgbClr val="F30617"/>
                </a:solidFill>
                <a:latin typeface="Arial" pitchFamily="-110" charset="0"/>
                <a:ea typeface="ヒラギノ角ゴ ProN W6" pitchFamily="-110" charset="-128"/>
                <a:cs typeface="ヒラギノ角ゴ ProN W6" pitchFamily="-110" charset="-128"/>
                <a:sym typeface="Arial" pitchFamily="-110" charset="0"/>
              </a:defRPr>
            </a:lvl7pPr>
            <a:lvl8pPr marL="1036930" algn="l" rtl="0" eaLnBrk="1" fontAlgn="base" hangingPunct="1">
              <a:spcBef>
                <a:spcPct val="0"/>
              </a:spcBef>
              <a:spcAft>
                <a:spcPct val="0"/>
              </a:spcAft>
              <a:defRPr sz="3120" b="1">
                <a:solidFill>
                  <a:srgbClr val="F30617"/>
                </a:solidFill>
                <a:latin typeface="Arial" pitchFamily="-110" charset="0"/>
                <a:ea typeface="ヒラギノ角ゴ ProN W6" pitchFamily="-110" charset="-128"/>
                <a:cs typeface="ヒラギノ角ゴ ProN W6" pitchFamily="-110" charset="-128"/>
                <a:sym typeface="Arial" pitchFamily="-110" charset="0"/>
              </a:defRPr>
            </a:lvl8pPr>
            <a:lvl9pPr marL="1382573" algn="l" rtl="0" eaLnBrk="1" fontAlgn="base" hangingPunct="1">
              <a:spcBef>
                <a:spcPct val="0"/>
              </a:spcBef>
              <a:spcAft>
                <a:spcPct val="0"/>
              </a:spcAft>
              <a:defRPr sz="3120" b="1">
                <a:solidFill>
                  <a:srgbClr val="F30617"/>
                </a:solidFill>
                <a:latin typeface="Arial" pitchFamily="-110" charset="0"/>
                <a:ea typeface="ヒラギノ角ゴ ProN W6" pitchFamily="-110" charset="-128"/>
                <a:cs typeface="ヒラギノ角ゴ ProN W6" pitchFamily="-110" charset="-128"/>
                <a:sym typeface="Arial" pitchFamily="-110" charset="0"/>
              </a:defRPr>
            </a:lvl9pPr>
          </a:lstStyle>
          <a:p>
            <a:pPr algn="ctr" defTabSz="761939"/>
            <a:r>
              <a:rPr lang="en-US" sz="3500" dirty="0">
                <a:ea typeface="Arial Unicode MS"/>
                <a:cs typeface="Arial Unicode MS"/>
              </a:rPr>
              <a:t>Invoice (</a:t>
            </a:r>
            <a:r>
              <a:rPr lang="en-US" sz="3500" dirty="0" err="1">
                <a:ea typeface="Arial Unicode MS"/>
                <a:cs typeface="Arial Unicode MS"/>
              </a:rPr>
              <a:t>Fedex</a:t>
            </a:r>
            <a:r>
              <a:rPr lang="en-US" sz="3500" dirty="0">
                <a:ea typeface="Arial Unicode MS"/>
                <a:cs typeface="Arial Unicode MS"/>
              </a:rPr>
              <a:t>)</a:t>
            </a:r>
          </a:p>
        </p:txBody>
      </p:sp>
      <p:sp>
        <p:nvSpPr>
          <p:cNvPr id="6" name="TextBox 5">
            <a:extLst>
              <a:ext uri="{FF2B5EF4-FFF2-40B4-BE49-F238E27FC236}">
                <a16:creationId xmlns:a16="http://schemas.microsoft.com/office/drawing/2014/main" id="{6840B5E1-4D80-4756-93EC-0A16E3CAEE70}"/>
              </a:ext>
            </a:extLst>
          </p:cNvPr>
          <p:cNvSpPr txBox="1"/>
          <p:nvPr/>
        </p:nvSpPr>
        <p:spPr>
          <a:xfrm>
            <a:off x="1936679" y="6207713"/>
            <a:ext cx="53340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a:t>2</a:t>
            </a:r>
            <a:r>
              <a:rPr lang="en-US" dirty="0"/>
              <a:t> </a:t>
            </a:r>
            <a:r>
              <a:rPr lang="ru-RU" dirty="0"/>
              <a:t>страница инвойса</a:t>
            </a:r>
          </a:p>
        </p:txBody>
      </p:sp>
      <p:sp>
        <p:nvSpPr>
          <p:cNvPr id="10" name="TextBox 9">
            <a:extLst>
              <a:ext uri="{FF2B5EF4-FFF2-40B4-BE49-F238E27FC236}">
                <a16:creationId xmlns:a16="http://schemas.microsoft.com/office/drawing/2014/main" id="{B86750E7-B7EC-4E8A-BD63-EEE5B41F8C4C}"/>
              </a:ext>
            </a:extLst>
          </p:cNvPr>
          <p:cNvSpPr txBox="1"/>
          <p:nvPr/>
        </p:nvSpPr>
        <p:spPr>
          <a:xfrm>
            <a:off x="8915400" y="2093329"/>
            <a:ext cx="27432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a:t>Указание общей стоимости</a:t>
            </a:r>
          </a:p>
        </p:txBody>
      </p:sp>
      <p:sp>
        <p:nvSpPr>
          <p:cNvPr id="19" name="TextBox 18">
            <a:extLst>
              <a:ext uri="{FF2B5EF4-FFF2-40B4-BE49-F238E27FC236}">
                <a16:creationId xmlns:a16="http://schemas.microsoft.com/office/drawing/2014/main" id="{D596C01E-F9D7-4DD2-A5B8-A7DEA3E68528}"/>
              </a:ext>
            </a:extLst>
          </p:cNvPr>
          <p:cNvSpPr txBox="1"/>
          <p:nvPr/>
        </p:nvSpPr>
        <p:spPr>
          <a:xfrm>
            <a:off x="8915400" y="3083887"/>
            <a:ext cx="27432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a:t>Указание количества посылок</a:t>
            </a:r>
          </a:p>
        </p:txBody>
      </p:sp>
      <p:sp>
        <p:nvSpPr>
          <p:cNvPr id="29" name="TextBox 28">
            <a:extLst>
              <a:ext uri="{FF2B5EF4-FFF2-40B4-BE49-F238E27FC236}">
                <a16:creationId xmlns:a16="http://schemas.microsoft.com/office/drawing/2014/main" id="{54FF3D73-C9AD-4C7A-8CE7-A149CF3A09F6}"/>
              </a:ext>
            </a:extLst>
          </p:cNvPr>
          <p:cNvSpPr txBox="1"/>
          <p:nvPr/>
        </p:nvSpPr>
        <p:spPr>
          <a:xfrm>
            <a:off x="8915400" y="4160351"/>
            <a:ext cx="274320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a:t>Указание сотрудника, который заполнял форму + проставление печати</a:t>
            </a:r>
          </a:p>
        </p:txBody>
      </p:sp>
      <p:sp>
        <p:nvSpPr>
          <p:cNvPr id="37" name="TextBox 36">
            <a:extLst>
              <a:ext uri="{FF2B5EF4-FFF2-40B4-BE49-F238E27FC236}">
                <a16:creationId xmlns:a16="http://schemas.microsoft.com/office/drawing/2014/main" id="{49AA2A04-206D-4340-9415-F200CD08447B}"/>
              </a:ext>
            </a:extLst>
          </p:cNvPr>
          <p:cNvSpPr txBox="1"/>
          <p:nvPr/>
        </p:nvSpPr>
        <p:spPr>
          <a:xfrm>
            <a:off x="8896564" y="5344537"/>
            <a:ext cx="2743200"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1600" dirty="0"/>
              <a:t>Указание даты заполнения</a:t>
            </a:r>
          </a:p>
        </p:txBody>
      </p:sp>
      <p:pic>
        <p:nvPicPr>
          <p:cNvPr id="3" name="Picture 2">
            <a:extLst>
              <a:ext uri="{FF2B5EF4-FFF2-40B4-BE49-F238E27FC236}">
                <a16:creationId xmlns:a16="http://schemas.microsoft.com/office/drawing/2014/main" id="{D1B1AC80-6CB0-4468-BDF7-3E2C989DC27F}"/>
              </a:ext>
            </a:extLst>
          </p:cNvPr>
          <p:cNvPicPr>
            <a:picLocks noChangeAspect="1"/>
          </p:cNvPicPr>
          <p:nvPr/>
        </p:nvPicPr>
        <p:blipFill>
          <a:blip r:embed="rId2"/>
          <a:stretch>
            <a:fillRect/>
          </a:stretch>
        </p:blipFill>
        <p:spPr>
          <a:xfrm>
            <a:off x="152400" y="1454411"/>
            <a:ext cx="8562975" cy="4448175"/>
          </a:xfrm>
          <a:prstGeom prst="rect">
            <a:avLst/>
          </a:prstGeom>
          <a:ln>
            <a:noFill/>
          </a:ln>
          <a:effectLst>
            <a:outerShdw blurRad="292100" dist="139700" dir="2700000" algn="tl" rotWithShape="0">
              <a:srgbClr val="333333">
                <a:alpha val="65000"/>
              </a:srgbClr>
            </a:outerShdw>
          </a:effectLst>
        </p:spPr>
      </p:pic>
      <p:cxnSp>
        <p:nvCxnSpPr>
          <p:cNvPr id="22" name="Straight Connector 21">
            <a:extLst>
              <a:ext uri="{FF2B5EF4-FFF2-40B4-BE49-F238E27FC236}">
                <a16:creationId xmlns:a16="http://schemas.microsoft.com/office/drawing/2014/main" id="{B0454D7E-AB15-4BC5-A468-A8F37015DDD7}"/>
              </a:ext>
            </a:extLst>
          </p:cNvPr>
          <p:cNvCxnSpPr>
            <a:cxnSpLocks/>
          </p:cNvCxnSpPr>
          <p:nvPr/>
        </p:nvCxnSpPr>
        <p:spPr>
          <a:xfrm>
            <a:off x="1066800" y="5453229"/>
            <a:ext cx="7669979"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4" name="Straight Connector 23">
            <a:extLst>
              <a:ext uri="{FF2B5EF4-FFF2-40B4-BE49-F238E27FC236}">
                <a16:creationId xmlns:a16="http://schemas.microsoft.com/office/drawing/2014/main" id="{BA5B16D0-9580-4544-8C8E-0AB285FFB6C5}"/>
              </a:ext>
            </a:extLst>
          </p:cNvPr>
          <p:cNvCxnSpPr>
            <a:cxnSpLocks/>
          </p:cNvCxnSpPr>
          <p:nvPr/>
        </p:nvCxnSpPr>
        <p:spPr>
          <a:xfrm flipV="1">
            <a:off x="3124200" y="5071136"/>
            <a:ext cx="5612579" cy="1"/>
          </a:xfrm>
          <a:prstGeom prst="line">
            <a:avLst/>
          </a:prstGeom>
        </p:spPr>
        <p:style>
          <a:lnRef idx="3">
            <a:schemeClr val="accent2"/>
          </a:lnRef>
          <a:fillRef idx="0">
            <a:schemeClr val="accent2"/>
          </a:fillRef>
          <a:effectRef idx="2">
            <a:schemeClr val="accent2"/>
          </a:effectRef>
          <a:fontRef idx="minor">
            <a:schemeClr val="tx1"/>
          </a:fontRef>
        </p:style>
      </p:cxnSp>
      <p:cxnSp>
        <p:nvCxnSpPr>
          <p:cNvPr id="27" name="Straight Connector 26">
            <a:extLst>
              <a:ext uri="{FF2B5EF4-FFF2-40B4-BE49-F238E27FC236}">
                <a16:creationId xmlns:a16="http://schemas.microsoft.com/office/drawing/2014/main" id="{EF6EFBE9-3370-4AC7-A36E-B484AC629D41}"/>
              </a:ext>
            </a:extLst>
          </p:cNvPr>
          <p:cNvCxnSpPr>
            <a:cxnSpLocks/>
          </p:cNvCxnSpPr>
          <p:nvPr/>
        </p:nvCxnSpPr>
        <p:spPr>
          <a:xfrm>
            <a:off x="1219200" y="2544372"/>
            <a:ext cx="7517579" cy="801763"/>
          </a:xfrm>
          <a:prstGeom prst="line">
            <a:avLst/>
          </a:prstGeom>
        </p:spPr>
        <p:style>
          <a:lnRef idx="3">
            <a:schemeClr val="accent2"/>
          </a:lnRef>
          <a:fillRef idx="0">
            <a:schemeClr val="accent2"/>
          </a:fillRef>
          <a:effectRef idx="2">
            <a:schemeClr val="accent2"/>
          </a:effectRef>
          <a:fontRef idx="minor">
            <a:schemeClr val="tx1"/>
          </a:fontRef>
        </p:style>
      </p:cxnSp>
      <p:cxnSp>
        <p:nvCxnSpPr>
          <p:cNvPr id="39" name="Straight Connector 38">
            <a:extLst>
              <a:ext uri="{FF2B5EF4-FFF2-40B4-BE49-F238E27FC236}">
                <a16:creationId xmlns:a16="http://schemas.microsoft.com/office/drawing/2014/main" id="{C2B16EB0-B485-4E18-91AF-6EB488B92093}"/>
              </a:ext>
            </a:extLst>
          </p:cNvPr>
          <p:cNvCxnSpPr>
            <a:cxnSpLocks/>
          </p:cNvCxnSpPr>
          <p:nvPr/>
        </p:nvCxnSpPr>
        <p:spPr>
          <a:xfrm>
            <a:off x="7419975" y="2362200"/>
            <a:ext cx="1295400" cy="0"/>
          </a:xfrm>
          <a:prstGeom prst="line">
            <a:avLst/>
          </a:prstGeom>
        </p:spPr>
        <p:style>
          <a:lnRef idx="3">
            <a:schemeClr val="accent2"/>
          </a:lnRef>
          <a:fillRef idx="0">
            <a:schemeClr val="accent2"/>
          </a:fillRef>
          <a:effectRef idx="2">
            <a:schemeClr val="accent2"/>
          </a:effectRef>
          <a:fontRef idx="minor">
            <a:schemeClr val="tx1"/>
          </a:fontRef>
        </p:style>
      </p:cxnSp>
      <p:pic>
        <p:nvPicPr>
          <p:cNvPr id="2" name="Picture 1">
            <a:extLst>
              <a:ext uri="{FF2B5EF4-FFF2-40B4-BE49-F238E27FC236}">
                <a16:creationId xmlns:a16="http://schemas.microsoft.com/office/drawing/2014/main" id="{4D2F025C-7703-4569-A1CE-B63326441782}"/>
              </a:ext>
            </a:extLst>
          </p:cNvPr>
          <p:cNvPicPr>
            <a:picLocks noChangeAspect="1"/>
          </p:cNvPicPr>
          <p:nvPr/>
        </p:nvPicPr>
        <p:blipFill>
          <a:blip r:embed="rId3"/>
          <a:stretch>
            <a:fillRect/>
          </a:stretch>
        </p:blipFill>
        <p:spPr>
          <a:xfrm>
            <a:off x="1846312" y="4719411"/>
            <a:ext cx="5983238" cy="293988"/>
          </a:xfrm>
          <a:prstGeom prst="rect">
            <a:avLst/>
          </a:prstGeom>
        </p:spPr>
      </p:pic>
      <p:pic>
        <p:nvPicPr>
          <p:cNvPr id="5" name="Picture 4">
            <a:extLst>
              <a:ext uri="{FF2B5EF4-FFF2-40B4-BE49-F238E27FC236}">
                <a16:creationId xmlns:a16="http://schemas.microsoft.com/office/drawing/2014/main" id="{A11C4C66-D78E-4F0E-8BEA-427FF1EC086A}"/>
              </a:ext>
            </a:extLst>
          </p:cNvPr>
          <p:cNvPicPr>
            <a:picLocks noChangeAspect="1"/>
          </p:cNvPicPr>
          <p:nvPr/>
        </p:nvPicPr>
        <p:blipFill>
          <a:blip r:embed="rId3"/>
          <a:stretch>
            <a:fillRect/>
          </a:stretch>
        </p:blipFill>
        <p:spPr>
          <a:xfrm>
            <a:off x="783190" y="5094493"/>
            <a:ext cx="1331360" cy="281184"/>
          </a:xfrm>
          <a:prstGeom prst="rect">
            <a:avLst/>
          </a:prstGeom>
        </p:spPr>
      </p:pic>
    </p:spTree>
    <p:extLst>
      <p:ext uri="{BB962C8B-B14F-4D97-AF65-F5344CB8AC3E}">
        <p14:creationId xmlns:p14="http://schemas.microsoft.com/office/powerpoint/2010/main" val="290452879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3FA660C-9C4A-4103-9D7B-E6C9B269AA35}"/>
              </a:ext>
            </a:extLst>
          </p:cNvPr>
          <p:cNvSpPr txBox="1"/>
          <p:nvPr/>
        </p:nvSpPr>
        <p:spPr>
          <a:xfrm>
            <a:off x="990600" y="5548225"/>
            <a:ext cx="53340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t>1 </a:t>
            </a:r>
            <a:r>
              <a:rPr lang="ru-RU" dirty="0"/>
              <a:t>страница накладной от</a:t>
            </a:r>
            <a:r>
              <a:rPr lang="en-US" dirty="0"/>
              <a:t> DHL</a:t>
            </a:r>
            <a:r>
              <a:rPr lang="ru-RU" dirty="0"/>
              <a:t> </a:t>
            </a:r>
          </a:p>
        </p:txBody>
      </p:sp>
      <p:sp>
        <p:nvSpPr>
          <p:cNvPr id="14" name="Title 1">
            <a:extLst>
              <a:ext uri="{FF2B5EF4-FFF2-40B4-BE49-F238E27FC236}">
                <a16:creationId xmlns:a16="http://schemas.microsoft.com/office/drawing/2014/main" id="{08914E64-F2AA-4BD3-9CFB-689BE4EAC378}"/>
              </a:ext>
            </a:extLst>
          </p:cNvPr>
          <p:cNvSpPr txBox="1">
            <a:spLocks/>
          </p:cNvSpPr>
          <p:nvPr/>
        </p:nvSpPr>
        <p:spPr bwMode="auto">
          <a:xfrm>
            <a:off x="457200" y="125161"/>
            <a:ext cx="11049000" cy="1023357"/>
          </a:xfrm>
          <a:prstGeom prst="rect">
            <a:avLst/>
          </a:prstGeom>
          <a:noFill/>
          <a:ln w="12700">
            <a:noFill/>
            <a:miter lim="800000"/>
            <a:headEnd/>
            <a:tailEnd/>
          </a:ln>
        </p:spPr>
        <p:txBody>
          <a:bodyPr vert="horz" wrap="square" lIns="0" tIns="0" rIns="0" bIns="0" numCol="1" anchor="ctr" anchorCtr="0" compatLnSpc="1">
            <a:prstTxWarp prst="textNoShape">
              <a:avLst/>
            </a:prstTxWarp>
            <a:spAutoFit/>
          </a:bodyPr>
          <a:lstStyle>
            <a:lvl1pPr algn="l" rtl="0" eaLnBrk="1" fontAlgn="base" hangingPunct="1">
              <a:lnSpc>
                <a:spcPct val="95000"/>
              </a:lnSpc>
              <a:spcBef>
                <a:spcPct val="0"/>
              </a:spcBef>
              <a:spcAft>
                <a:spcPct val="0"/>
              </a:spcAft>
              <a:defRPr sz="4200" b="1">
                <a:solidFill>
                  <a:schemeClr val="accent2"/>
                </a:solidFill>
                <a:latin typeface="+mj-lt"/>
                <a:ea typeface="Arial Unicode MS" pitchFamily="-65" charset="0"/>
                <a:cs typeface="Arial Unicode MS" pitchFamily="-65" charset="0"/>
                <a:sym typeface="Arial" pitchFamily="-65" charset="0"/>
              </a:defRPr>
            </a:lvl1pPr>
            <a:lvl2pPr algn="l" rtl="0" eaLnBrk="1" fontAlgn="base" hangingPunct="1">
              <a:lnSpc>
                <a:spcPts val="4032"/>
              </a:lnSpc>
              <a:spcBef>
                <a:spcPct val="0"/>
              </a:spcBef>
              <a:spcAft>
                <a:spcPct val="0"/>
              </a:spcAft>
              <a:defRPr sz="3840">
                <a:solidFill>
                  <a:schemeClr val="tx2"/>
                </a:solidFill>
                <a:latin typeface="Georgia" pitchFamily="-111" charset="0"/>
                <a:ea typeface="Arial Unicode MS" pitchFamily="-65" charset="0"/>
                <a:cs typeface="Arial Unicode MS" pitchFamily="-65" charset="0"/>
                <a:sym typeface="Arial" pitchFamily="-65" charset="0"/>
              </a:defRPr>
            </a:lvl2pPr>
            <a:lvl3pPr algn="l" rtl="0" eaLnBrk="1" fontAlgn="base" hangingPunct="1">
              <a:lnSpc>
                <a:spcPts val="4032"/>
              </a:lnSpc>
              <a:spcBef>
                <a:spcPct val="0"/>
              </a:spcBef>
              <a:spcAft>
                <a:spcPct val="0"/>
              </a:spcAft>
              <a:defRPr sz="3840">
                <a:solidFill>
                  <a:schemeClr val="tx2"/>
                </a:solidFill>
                <a:latin typeface="Georgia" pitchFamily="-111" charset="0"/>
                <a:ea typeface="Arial Unicode MS" pitchFamily="-65" charset="0"/>
                <a:cs typeface="Arial Unicode MS" pitchFamily="-65" charset="0"/>
                <a:sym typeface="Arial" pitchFamily="-65" charset="0"/>
              </a:defRPr>
            </a:lvl3pPr>
            <a:lvl4pPr algn="l" rtl="0" eaLnBrk="1" fontAlgn="base" hangingPunct="1">
              <a:lnSpc>
                <a:spcPts val="4032"/>
              </a:lnSpc>
              <a:spcBef>
                <a:spcPct val="0"/>
              </a:spcBef>
              <a:spcAft>
                <a:spcPct val="0"/>
              </a:spcAft>
              <a:defRPr sz="3840">
                <a:solidFill>
                  <a:schemeClr val="tx2"/>
                </a:solidFill>
                <a:latin typeface="Georgia" pitchFamily="-111" charset="0"/>
                <a:ea typeface="Arial Unicode MS" pitchFamily="-65" charset="0"/>
                <a:cs typeface="Arial Unicode MS" pitchFamily="-65" charset="0"/>
                <a:sym typeface="Arial" pitchFamily="-65" charset="0"/>
              </a:defRPr>
            </a:lvl4pPr>
            <a:lvl5pPr algn="l" rtl="0" eaLnBrk="1" fontAlgn="base" hangingPunct="1">
              <a:lnSpc>
                <a:spcPts val="4032"/>
              </a:lnSpc>
              <a:spcBef>
                <a:spcPct val="0"/>
              </a:spcBef>
              <a:spcAft>
                <a:spcPct val="0"/>
              </a:spcAft>
              <a:defRPr sz="3840">
                <a:solidFill>
                  <a:schemeClr val="tx2"/>
                </a:solidFill>
                <a:latin typeface="Georgia" pitchFamily="-111" charset="0"/>
                <a:ea typeface="Arial Unicode MS" pitchFamily="-65" charset="0"/>
                <a:cs typeface="Arial Unicode MS" pitchFamily="-65" charset="0"/>
                <a:sym typeface="Arial" pitchFamily="-65" charset="0"/>
              </a:defRPr>
            </a:lvl5pPr>
            <a:lvl6pPr marL="345643" algn="l" rtl="0" eaLnBrk="1" fontAlgn="base" hangingPunct="1">
              <a:spcBef>
                <a:spcPct val="0"/>
              </a:spcBef>
              <a:spcAft>
                <a:spcPct val="0"/>
              </a:spcAft>
              <a:defRPr sz="3120" b="1">
                <a:solidFill>
                  <a:srgbClr val="F30617"/>
                </a:solidFill>
                <a:latin typeface="Arial" pitchFamily="-110" charset="0"/>
                <a:ea typeface="ヒラギノ角ゴ ProN W6" pitchFamily="-110" charset="-128"/>
                <a:cs typeface="ヒラギノ角ゴ ProN W6" pitchFamily="-110" charset="-128"/>
                <a:sym typeface="Arial" pitchFamily="-110" charset="0"/>
              </a:defRPr>
            </a:lvl6pPr>
            <a:lvl7pPr marL="691286" algn="l" rtl="0" eaLnBrk="1" fontAlgn="base" hangingPunct="1">
              <a:spcBef>
                <a:spcPct val="0"/>
              </a:spcBef>
              <a:spcAft>
                <a:spcPct val="0"/>
              </a:spcAft>
              <a:defRPr sz="3120" b="1">
                <a:solidFill>
                  <a:srgbClr val="F30617"/>
                </a:solidFill>
                <a:latin typeface="Arial" pitchFamily="-110" charset="0"/>
                <a:ea typeface="ヒラギノ角ゴ ProN W6" pitchFamily="-110" charset="-128"/>
                <a:cs typeface="ヒラギノ角ゴ ProN W6" pitchFamily="-110" charset="-128"/>
                <a:sym typeface="Arial" pitchFamily="-110" charset="0"/>
              </a:defRPr>
            </a:lvl7pPr>
            <a:lvl8pPr marL="1036930" algn="l" rtl="0" eaLnBrk="1" fontAlgn="base" hangingPunct="1">
              <a:spcBef>
                <a:spcPct val="0"/>
              </a:spcBef>
              <a:spcAft>
                <a:spcPct val="0"/>
              </a:spcAft>
              <a:defRPr sz="3120" b="1">
                <a:solidFill>
                  <a:srgbClr val="F30617"/>
                </a:solidFill>
                <a:latin typeface="Arial" pitchFamily="-110" charset="0"/>
                <a:ea typeface="ヒラギノ角ゴ ProN W6" pitchFamily="-110" charset="-128"/>
                <a:cs typeface="ヒラギノ角ゴ ProN W6" pitchFamily="-110" charset="-128"/>
                <a:sym typeface="Arial" pitchFamily="-110" charset="0"/>
              </a:defRPr>
            </a:lvl8pPr>
            <a:lvl9pPr marL="1382573" algn="l" rtl="0" eaLnBrk="1" fontAlgn="base" hangingPunct="1">
              <a:spcBef>
                <a:spcPct val="0"/>
              </a:spcBef>
              <a:spcAft>
                <a:spcPct val="0"/>
              </a:spcAft>
              <a:defRPr sz="3120" b="1">
                <a:solidFill>
                  <a:srgbClr val="F30617"/>
                </a:solidFill>
                <a:latin typeface="Arial" pitchFamily="-110" charset="0"/>
                <a:ea typeface="ヒラギノ角ゴ ProN W6" pitchFamily="-110" charset="-128"/>
                <a:cs typeface="ヒラギノ角ゴ ProN W6" pitchFamily="-110" charset="-128"/>
                <a:sym typeface="Arial" pitchFamily="-110" charset="0"/>
              </a:defRPr>
            </a:lvl9pPr>
          </a:lstStyle>
          <a:p>
            <a:pPr algn="ctr" defTabSz="761939"/>
            <a:r>
              <a:rPr lang="en-US" sz="3500" dirty="0">
                <a:ea typeface="Arial Unicode MS"/>
                <a:cs typeface="Arial Unicode MS"/>
              </a:rPr>
              <a:t>Invoice (DHL)</a:t>
            </a:r>
            <a:r>
              <a:rPr lang="ru-RU" sz="3500" dirty="0">
                <a:ea typeface="Arial Unicode MS"/>
                <a:cs typeface="Arial Unicode MS"/>
              </a:rPr>
              <a:t> </a:t>
            </a:r>
            <a:r>
              <a:rPr lang="en-US" sz="3500" dirty="0">
                <a:ea typeface="Arial Unicode MS"/>
                <a:cs typeface="Arial Unicode MS"/>
              </a:rPr>
              <a:t>- </a:t>
            </a:r>
            <a:r>
              <a:rPr lang="ru-RU" sz="3500" dirty="0">
                <a:ea typeface="Arial Unicode MS"/>
                <a:cs typeface="Arial Unicode MS"/>
              </a:rPr>
              <a:t>для отправки грузов стоимостью до 1000 долларов  </a:t>
            </a:r>
            <a:endParaRPr lang="en-US" sz="3500" dirty="0">
              <a:ea typeface="Arial Unicode MS"/>
              <a:cs typeface="Arial Unicode MS"/>
            </a:endParaRPr>
          </a:p>
        </p:txBody>
      </p:sp>
      <p:pic>
        <p:nvPicPr>
          <p:cNvPr id="4" name="Picture 3">
            <a:extLst>
              <a:ext uri="{FF2B5EF4-FFF2-40B4-BE49-F238E27FC236}">
                <a16:creationId xmlns:a16="http://schemas.microsoft.com/office/drawing/2014/main" id="{9D786092-D880-475D-AEF2-379BAF2B6F9E}"/>
              </a:ext>
            </a:extLst>
          </p:cNvPr>
          <p:cNvPicPr>
            <a:picLocks noChangeAspect="1"/>
          </p:cNvPicPr>
          <p:nvPr/>
        </p:nvPicPr>
        <p:blipFill>
          <a:blip r:embed="rId2"/>
          <a:stretch>
            <a:fillRect/>
          </a:stretch>
        </p:blipFill>
        <p:spPr>
          <a:xfrm>
            <a:off x="190072" y="1261183"/>
            <a:ext cx="7805738" cy="3839499"/>
          </a:xfrm>
          <a:prstGeom prst="rect">
            <a:avLst/>
          </a:prstGeom>
          <a:ln>
            <a:no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D5CEAA53-ACB8-4523-80AF-8C32F6BE2AA4}"/>
              </a:ext>
            </a:extLst>
          </p:cNvPr>
          <p:cNvSpPr/>
          <p:nvPr/>
        </p:nvSpPr>
        <p:spPr>
          <a:xfrm>
            <a:off x="304800" y="1745090"/>
            <a:ext cx="7315199" cy="221731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cxnSp>
        <p:nvCxnSpPr>
          <p:cNvPr id="16" name="Straight Connector 15">
            <a:extLst>
              <a:ext uri="{FF2B5EF4-FFF2-40B4-BE49-F238E27FC236}">
                <a16:creationId xmlns:a16="http://schemas.microsoft.com/office/drawing/2014/main" id="{1F13313C-F4CA-481B-B03C-B96EE8035179}"/>
              </a:ext>
            </a:extLst>
          </p:cNvPr>
          <p:cNvCxnSpPr>
            <a:cxnSpLocks/>
          </p:cNvCxnSpPr>
          <p:nvPr/>
        </p:nvCxnSpPr>
        <p:spPr>
          <a:xfrm>
            <a:off x="7370851" y="4295744"/>
            <a:ext cx="12844" cy="1682930"/>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id="{33065526-EF87-46A0-8154-6013D0DB0729}"/>
              </a:ext>
            </a:extLst>
          </p:cNvPr>
          <p:cNvCxnSpPr>
            <a:cxnSpLocks/>
          </p:cNvCxnSpPr>
          <p:nvPr/>
        </p:nvCxnSpPr>
        <p:spPr>
          <a:xfrm flipV="1">
            <a:off x="7817778" y="4495801"/>
            <a:ext cx="1173822" cy="1"/>
          </a:xfrm>
          <a:prstGeom prst="line">
            <a:avLst/>
          </a:prstGeom>
        </p:spPr>
        <p:style>
          <a:lnRef idx="3">
            <a:schemeClr val="accent2"/>
          </a:lnRef>
          <a:fillRef idx="0">
            <a:schemeClr val="accent2"/>
          </a:fillRef>
          <a:effectRef idx="2">
            <a:schemeClr val="accent2"/>
          </a:effectRef>
          <a:fontRef idx="minor">
            <a:schemeClr val="tx1"/>
          </a:fontRef>
        </p:style>
      </p:cxnSp>
      <p:sp>
        <p:nvSpPr>
          <p:cNvPr id="18" name="Rectangle 17">
            <a:extLst>
              <a:ext uri="{FF2B5EF4-FFF2-40B4-BE49-F238E27FC236}">
                <a16:creationId xmlns:a16="http://schemas.microsoft.com/office/drawing/2014/main" id="{EF48AEA1-E40F-4545-8ADC-4D2AAF1F5613}"/>
              </a:ext>
            </a:extLst>
          </p:cNvPr>
          <p:cNvSpPr/>
          <p:nvPr/>
        </p:nvSpPr>
        <p:spPr>
          <a:xfrm flipV="1">
            <a:off x="304800" y="3977811"/>
            <a:ext cx="3917023" cy="1182213"/>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9" name="Rectangle 18">
            <a:extLst>
              <a:ext uri="{FF2B5EF4-FFF2-40B4-BE49-F238E27FC236}">
                <a16:creationId xmlns:a16="http://schemas.microsoft.com/office/drawing/2014/main" id="{E754457D-4B77-4320-9D22-2D935C119C01}"/>
              </a:ext>
            </a:extLst>
          </p:cNvPr>
          <p:cNvSpPr/>
          <p:nvPr/>
        </p:nvSpPr>
        <p:spPr>
          <a:xfrm>
            <a:off x="4545462" y="3940437"/>
            <a:ext cx="3360503" cy="118220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cxnSp>
        <p:nvCxnSpPr>
          <p:cNvPr id="20" name="Straight Connector 19">
            <a:extLst>
              <a:ext uri="{FF2B5EF4-FFF2-40B4-BE49-F238E27FC236}">
                <a16:creationId xmlns:a16="http://schemas.microsoft.com/office/drawing/2014/main" id="{046F9C15-4C2B-408F-B339-7B81668CBB60}"/>
              </a:ext>
            </a:extLst>
          </p:cNvPr>
          <p:cNvCxnSpPr>
            <a:cxnSpLocks/>
          </p:cNvCxnSpPr>
          <p:nvPr/>
        </p:nvCxnSpPr>
        <p:spPr>
          <a:xfrm flipV="1">
            <a:off x="3073605" y="5338708"/>
            <a:ext cx="5816190" cy="1"/>
          </a:xfrm>
          <a:prstGeom prst="line">
            <a:avLst/>
          </a:prstGeom>
        </p:spPr>
        <p:style>
          <a:lnRef idx="3">
            <a:schemeClr val="accent2"/>
          </a:lnRef>
          <a:fillRef idx="0">
            <a:schemeClr val="accent2"/>
          </a:fillRef>
          <a:effectRef idx="2">
            <a:schemeClr val="accent2"/>
          </a:effectRef>
          <a:fontRef idx="minor">
            <a:schemeClr val="tx1"/>
          </a:fontRef>
        </p:style>
      </p:cxnSp>
      <p:sp>
        <p:nvSpPr>
          <p:cNvPr id="21" name="TextBox 20">
            <a:extLst>
              <a:ext uri="{FF2B5EF4-FFF2-40B4-BE49-F238E27FC236}">
                <a16:creationId xmlns:a16="http://schemas.microsoft.com/office/drawing/2014/main" id="{972D818D-6C6F-4491-98EF-D071B14BEE4E}"/>
              </a:ext>
            </a:extLst>
          </p:cNvPr>
          <p:cNvSpPr txBox="1"/>
          <p:nvPr/>
        </p:nvSpPr>
        <p:spPr>
          <a:xfrm>
            <a:off x="9074652" y="5160024"/>
            <a:ext cx="27432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lgn="ctr">
              <a:buAutoNum type="arabicPeriod"/>
            </a:pPr>
            <a:r>
              <a:rPr lang="ru-RU" dirty="0"/>
              <a:t>Указание адреса производителя</a:t>
            </a:r>
          </a:p>
        </p:txBody>
      </p:sp>
      <p:sp>
        <p:nvSpPr>
          <p:cNvPr id="23" name="TextBox 22">
            <a:extLst>
              <a:ext uri="{FF2B5EF4-FFF2-40B4-BE49-F238E27FC236}">
                <a16:creationId xmlns:a16="http://schemas.microsoft.com/office/drawing/2014/main" id="{9F9A4030-D499-4F2C-9E88-F70F39D9C5B1}"/>
              </a:ext>
            </a:extLst>
          </p:cNvPr>
          <p:cNvSpPr txBox="1"/>
          <p:nvPr/>
        </p:nvSpPr>
        <p:spPr>
          <a:xfrm>
            <a:off x="9054905" y="4065600"/>
            <a:ext cx="27432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a:t>Указание</a:t>
            </a:r>
            <a:r>
              <a:rPr lang="en-US" dirty="0"/>
              <a:t> </a:t>
            </a:r>
            <a:r>
              <a:rPr lang="ru-RU" dirty="0"/>
              <a:t>количества мест, брутто и нетто</a:t>
            </a:r>
          </a:p>
        </p:txBody>
      </p:sp>
      <p:sp>
        <p:nvSpPr>
          <p:cNvPr id="27" name="TextBox 26">
            <a:extLst>
              <a:ext uri="{FF2B5EF4-FFF2-40B4-BE49-F238E27FC236}">
                <a16:creationId xmlns:a16="http://schemas.microsoft.com/office/drawing/2014/main" id="{79DF4DFF-38A2-46B7-A699-F1BA251C6902}"/>
              </a:ext>
            </a:extLst>
          </p:cNvPr>
          <p:cNvSpPr txBox="1"/>
          <p:nvPr/>
        </p:nvSpPr>
        <p:spPr>
          <a:xfrm>
            <a:off x="9015578" y="2782669"/>
            <a:ext cx="27432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a:t>Указание актуального адреса отправителя</a:t>
            </a:r>
          </a:p>
        </p:txBody>
      </p:sp>
      <p:cxnSp>
        <p:nvCxnSpPr>
          <p:cNvPr id="28" name="Straight Connector 27">
            <a:extLst>
              <a:ext uri="{FF2B5EF4-FFF2-40B4-BE49-F238E27FC236}">
                <a16:creationId xmlns:a16="http://schemas.microsoft.com/office/drawing/2014/main" id="{28A41F29-BF83-42E8-933F-828FE6116C44}"/>
              </a:ext>
            </a:extLst>
          </p:cNvPr>
          <p:cNvCxnSpPr>
            <a:cxnSpLocks/>
          </p:cNvCxnSpPr>
          <p:nvPr/>
        </p:nvCxnSpPr>
        <p:spPr>
          <a:xfrm flipV="1">
            <a:off x="4765764" y="3277457"/>
            <a:ext cx="4174625" cy="1"/>
          </a:xfrm>
          <a:prstGeom prst="line">
            <a:avLst/>
          </a:prstGeom>
        </p:spPr>
        <p:style>
          <a:lnRef idx="3">
            <a:schemeClr val="accent2"/>
          </a:lnRef>
          <a:fillRef idx="0">
            <a:schemeClr val="accent2"/>
          </a:fillRef>
          <a:effectRef idx="2">
            <a:schemeClr val="accent2"/>
          </a:effectRef>
          <a:fontRef idx="minor">
            <a:schemeClr val="tx1"/>
          </a:fontRef>
        </p:style>
      </p:cxnSp>
      <p:sp>
        <p:nvSpPr>
          <p:cNvPr id="33" name="TextBox 32">
            <a:extLst>
              <a:ext uri="{FF2B5EF4-FFF2-40B4-BE49-F238E27FC236}">
                <a16:creationId xmlns:a16="http://schemas.microsoft.com/office/drawing/2014/main" id="{209FF4A9-CDEE-45E5-B91D-A23A81FC23AC}"/>
              </a:ext>
            </a:extLst>
          </p:cNvPr>
          <p:cNvSpPr txBox="1"/>
          <p:nvPr/>
        </p:nvSpPr>
        <p:spPr>
          <a:xfrm>
            <a:off x="2895174" y="6099039"/>
            <a:ext cx="53340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a:t>Указание номера накладной от</a:t>
            </a:r>
            <a:r>
              <a:rPr lang="en-US" dirty="0"/>
              <a:t> DHL</a:t>
            </a:r>
            <a:r>
              <a:rPr lang="ru-RU" dirty="0"/>
              <a:t> </a:t>
            </a:r>
          </a:p>
        </p:txBody>
      </p:sp>
    </p:spTree>
    <p:extLst>
      <p:ext uri="{BB962C8B-B14F-4D97-AF65-F5344CB8AC3E}">
        <p14:creationId xmlns:p14="http://schemas.microsoft.com/office/powerpoint/2010/main" val="175700396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3FA660C-9C4A-4103-9D7B-E6C9B269AA35}"/>
              </a:ext>
            </a:extLst>
          </p:cNvPr>
          <p:cNvSpPr txBox="1"/>
          <p:nvPr/>
        </p:nvSpPr>
        <p:spPr>
          <a:xfrm>
            <a:off x="990600" y="5548225"/>
            <a:ext cx="53340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a:t>2</a:t>
            </a:r>
            <a:r>
              <a:rPr lang="en-US" dirty="0"/>
              <a:t> </a:t>
            </a:r>
            <a:r>
              <a:rPr lang="ru-RU" dirty="0"/>
              <a:t>страница накладной от</a:t>
            </a:r>
            <a:r>
              <a:rPr lang="en-US" dirty="0"/>
              <a:t> DHL</a:t>
            </a:r>
            <a:r>
              <a:rPr lang="ru-RU" dirty="0"/>
              <a:t> </a:t>
            </a:r>
          </a:p>
        </p:txBody>
      </p:sp>
      <p:sp>
        <p:nvSpPr>
          <p:cNvPr id="14" name="Title 1">
            <a:extLst>
              <a:ext uri="{FF2B5EF4-FFF2-40B4-BE49-F238E27FC236}">
                <a16:creationId xmlns:a16="http://schemas.microsoft.com/office/drawing/2014/main" id="{08914E64-F2AA-4BD3-9CFB-689BE4EAC378}"/>
              </a:ext>
            </a:extLst>
          </p:cNvPr>
          <p:cNvSpPr txBox="1">
            <a:spLocks/>
          </p:cNvSpPr>
          <p:nvPr/>
        </p:nvSpPr>
        <p:spPr bwMode="auto">
          <a:xfrm>
            <a:off x="457200" y="22459"/>
            <a:ext cx="11049000" cy="1023357"/>
          </a:xfrm>
          <a:prstGeom prst="rect">
            <a:avLst/>
          </a:prstGeom>
          <a:noFill/>
          <a:ln w="12700">
            <a:noFill/>
            <a:miter lim="800000"/>
            <a:headEnd/>
            <a:tailEnd/>
          </a:ln>
        </p:spPr>
        <p:txBody>
          <a:bodyPr vert="horz" wrap="square" lIns="0" tIns="0" rIns="0" bIns="0" numCol="1" anchor="ctr" anchorCtr="0" compatLnSpc="1">
            <a:prstTxWarp prst="textNoShape">
              <a:avLst/>
            </a:prstTxWarp>
            <a:spAutoFit/>
          </a:bodyPr>
          <a:lstStyle>
            <a:lvl1pPr algn="l" rtl="0" eaLnBrk="1" fontAlgn="base" hangingPunct="1">
              <a:lnSpc>
                <a:spcPct val="95000"/>
              </a:lnSpc>
              <a:spcBef>
                <a:spcPct val="0"/>
              </a:spcBef>
              <a:spcAft>
                <a:spcPct val="0"/>
              </a:spcAft>
              <a:defRPr sz="4200" b="1">
                <a:solidFill>
                  <a:schemeClr val="accent2"/>
                </a:solidFill>
                <a:latin typeface="+mj-lt"/>
                <a:ea typeface="Arial Unicode MS" pitchFamily="-65" charset="0"/>
                <a:cs typeface="Arial Unicode MS" pitchFamily="-65" charset="0"/>
                <a:sym typeface="Arial" pitchFamily="-65" charset="0"/>
              </a:defRPr>
            </a:lvl1pPr>
            <a:lvl2pPr algn="l" rtl="0" eaLnBrk="1" fontAlgn="base" hangingPunct="1">
              <a:lnSpc>
                <a:spcPts val="4032"/>
              </a:lnSpc>
              <a:spcBef>
                <a:spcPct val="0"/>
              </a:spcBef>
              <a:spcAft>
                <a:spcPct val="0"/>
              </a:spcAft>
              <a:defRPr sz="3840">
                <a:solidFill>
                  <a:schemeClr val="tx2"/>
                </a:solidFill>
                <a:latin typeface="Georgia" pitchFamily="-111" charset="0"/>
                <a:ea typeface="Arial Unicode MS" pitchFamily="-65" charset="0"/>
                <a:cs typeface="Arial Unicode MS" pitchFamily="-65" charset="0"/>
                <a:sym typeface="Arial" pitchFamily="-65" charset="0"/>
              </a:defRPr>
            </a:lvl2pPr>
            <a:lvl3pPr algn="l" rtl="0" eaLnBrk="1" fontAlgn="base" hangingPunct="1">
              <a:lnSpc>
                <a:spcPts val="4032"/>
              </a:lnSpc>
              <a:spcBef>
                <a:spcPct val="0"/>
              </a:spcBef>
              <a:spcAft>
                <a:spcPct val="0"/>
              </a:spcAft>
              <a:defRPr sz="3840">
                <a:solidFill>
                  <a:schemeClr val="tx2"/>
                </a:solidFill>
                <a:latin typeface="Georgia" pitchFamily="-111" charset="0"/>
                <a:ea typeface="Arial Unicode MS" pitchFamily="-65" charset="0"/>
                <a:cs typeface="Arial Unicode MS" pitchFamily="-65" charset="0"/>
                <a:sym typeface="Arial" pitchFamily="-65" charset="0"/>
              </a:defRPr>
            </a:lvl3pPr>
            <a:lvl4pPr algn="l" rtl="0" eaLnBrk="1" fontAlgn="base" hangingPunct="1">
              <a:lnSpc>
                <a:spcPts val="4032"/>
              </a:lnSpc>
              <a:spcBef>
                <a:spcPct val="0"/>
              </a:spcBef>
              <a:spcAft>
                <a:spcPct val="0"/>
              </a:spcAft>
              <a:defRPr sz="3840">
                <a:solidFill>
                  <a:schemeClr val="tx2"/>
                </a:solidFill>
                <a:latin typeface="Georgia" pitchFamily="-111" charset="0"/>
                <a:ea typeface="Arial Unicode MS" pitchFamily="-65" charset="0"/>
                <a:cs typeface="Arial Unicode MS" pitchFamily="-65" charset="0"/>
                <a:sym typeface="Arial" pitchFamily="-65" charset="0"/>
              </a:defRPr>
            </a:lvl4pPr>
            <a:lvl5pPr algn="l" rtl="0" eaLnBrk="1" fontAlgn="base" hangingPunct="1">
              <a:lnSpc>
                <a:spcPts val="4032"/>
              </a:lnSpc>
              <a:spcBef>
                <a:spcPct val="0"/>
              </a:spcBef>
              <a:spcAft>
                <a:spcPct val="0"/>
              </a:spcAft>
              <a:defRPr sz="3840">
                <a:solidFill>
                  <a:schemeClr val="tx2"/>
                </a:solidFill>
                <a:latin typeface="Georgia" pitchFamily="-111" charset="0"/>
                <a:ea typeface="Arial Unicode MS" pitchFamily="-65" charset="0"/>
                <a:cs typeface="Arial Unicode MS" pitchFamily="-65" charset="0"/>
                <a:sym typeface="Arial" pitchFamily="-65" charset="0"/>
              </a:defRPr>
            </a:lvl5pPr>
            <a:lvl6pPr marL="345643" algn="l" rtl="0" eaLnBrk="1" fontAlgn="base" hangingPunct="1">
              <a:spcBef>
                <a:spcPct val="0"/>
              </a:spcBef>
              <a:spcAft>
                <a:spcPct val="0"/>
              </a:spcAft>
              <a:defRPr sz="3120" b="1">
                <a:solidFill>
                  <a:srgbClr val="F30617"/>
                </a:solidFill>
                <a:latin typeface="Arial" pitchFamily="-110" charset="0"/>
                <a:ea typeface="ヒラギノ角ゴ ProN W6" pitchFamily="-110" charset="-128"/>
                <a:cs typeface="ヒラギノ角ゴ ProN W6" pitchFamily="-110" charset="-128"/>
                <a:sym typeface="Arial" pitchFamily="-110" charset="0"/>
              </a:defRPr>
            </a:lvl6pPr>
            <a:lvl7pPr marL="691286" algn="l" rtl="0" eaLnBrk="1" fontAlgn="base" hangingPunct="1">
              <a:spcBef>
                <a:spcPct val="0"/>
              </a:spcBef>
              <a:spcAft>
                <a:spcPct val="0"/>
              </a:spcAft>
              <a:defRPr sz="3120" b="1">
                <a:solidFill>
                  <a:srgbClr val="F30617"/>
                </a:solidFill>
                <a:latin typeface="Arial" pitchFamily="-110" charset="0"/>
                <a:ea typeface="ヒラギノ角ゴ ProN W6" pitchFamily="-110" charset="-128"/>
                <a:cs typeface="ヒラギノ角ゴ ProN W6" pitchFamily="-110" charset="-128"/>
                <a:sym typeface="Arial" pitchFamily="-110" charset="0"/>
              </a:defRPr>
            </a:lvl7pPr>
            <a:lvl8pPr marL="1036930" algn="l" rtl="0" eaLnBrk="1" fontAlgn="base" hangingPunct="1">
              <a:spcBef>
                <a:spcPct val="0"/>
              </a:spcBef>
              <a:spcAft>
                <a:spcPct val="0"/>
              </a:spcAft>
              <a:defRPr sz="3120" b="1">
                <a:solidFill>
                  <a:srgbClr val="F30617"/>
                </a:solidFill>
                <a:latin typeface="Arial" pitchFamily="-110" charset="0"/>
                <a:ea typeface="ヒラギノ角ゴ ProN W6" pitchFamily="-110" charset="-128"/>
                <a:cs typeface="ヒラギノ角ゴ ProN W6" pitchFamily="-110" charset="-128"/>
                <a:sym typeface="Arial" pitchFamily="-110" charset="0"/>
              </a:defRPr>
            </a:lvl8pPr>
            <a:lvl9pPr marL="1382573" algn="l" rtl="0" eaLnBrk="1" fontAlgn="base" hangingPunct="1">
              <a:spcBef>
                <a:spcPct val="0"/>
              </a:spcBef>
              <a:spcAft>
                <a:spcPct val="0"/>
              </a:spcAft>
              <a:defRPr sz="3120" b="1">
                <a:solidFill>
                  <a:srgbClr val="F30617"/>
                </a:solidFill>
                <a:latin typeface="Arial" pitchFamily="-110" charset="0"/>
                <a:ea typeface="ヒラギノ角ゴ ProN W6" pitchFamily="-110" charset="-128"/>
                <a:cs typeface="ヒラギノ角ゴ ProN W6" pitchFamily="-110" charset="-128"/>
                <a:sym typeface="Arial" pitchFamily="-110" charset="0"/>
              </a:defRPr>
            </a:lvl9pPr>
          </a:lstStyle>
          <a:p>
            <a:pPr algn="ctr" defTabSz="761939"/>
            <a:r>
              <a:rPr lang="en-US" sz="3500" dirty="0">
                <a:ea typeface="Arial Unicode MS"/>
                <a:cs typeface="Arial Unicode MS"/>
              </a:rPr>
              <a:t>Invoice (DHL)</a:t>
            </a:r>
            <a:r>
              <a:rPr lang="ru-RU" sz="3500" dirty="0">
                <a:ea typeface="Arial Unicode MS"/>
                <a:cs typeface="Arial Unicode MS"/>
              </a:rPr>
              <a:t> </a:t>
            </a:r>
            <a:r>
              <a:rPr lang="en-US" sz="3500" dirty="0">
                <a:ea typeface="Arial Unicode MS"/>
                <a:cs typeface="Arial Unicode MS"/>
              </a:rPr>
              <a:t>- </a:t>
            </a:r>
            <a:r>
              <a:rPr lang="ru-RU" sz="3500" dirty="0">
                <a:ea typeface="Arial Unicode MS"/>
                <a:cs typeface="Arial Unicode MS"/>
              </a:rPr>
              <a:t>для отправки грузов стоимостью до 1000 долларов  </a:t>
            </a:r>
            <a:endParaRPr lang="en-US" sz="3500" dirty="0">
              <a:ea typeface="Arial Unicode MS"/>
              <a:cs typeface="Arial Unicode MS"/>
            </a:endParaRPr>
          </a:p>
        </p:txBody>
      </p:sp>
      <p:sp>
        <p:nvSpPr>
          <p:cNvPr id="21" name="TextBox 20">
            <a:extLst>
              <a:ext uri="{FF2B5EF4-FFF2-40B4-BE49-F238E27FC236}">
                <a16:creationId xmlns:a16="http://schemas.microsoft.com/office/drawing/2014/main" id="{972D818D-6C6F-4491-98EF-D071B14BEE4E}"/>
              </a:ext>
            </a:extLst>
          </p:cNvPr>
          <p:cNvSpPr txBox="1"/>
          <p:nvPr/>
        </p:nvSpPr>
        <p:spPr>
          <a:xfrm>
            <a:off x="9220200" y="3552766"/>
            <a:ext cx="27432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a:t>Описание изделия из прайс-листа</a:t>
            </a:r>
          </a:p>
        </p:txBody>
      </p:sp>
      <p:sp>
        <p:nvSpPr>
          <p:cNvPr id="23" name="TextBox 22">
            <a:extLst>
              <a:ext uri="{FF2B5EF4-FFF2-40B4-BE49-F238E27FC236}">
                <a16:creationId xmlns:a16="http://schemas.microsoft.com/office/drawing/2014/main" id="{9F9A4030-D499-4F2C-9E88-F70F39D9C5B1}"/>
              </a:ext>
            </a:extLst>
          </p:cNvPr>
          <p:cNvSpPr txBox="1"/>
          <p:nvPr/>
        </p:nvSpPr>
        <p:spPr>
          <a:xfrm>
            <a:off x="9252735" y="3029803"/>
            <a:ext cx="27432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a:t>Страна производства</a:t>
            </a:r>
          </a:p>
        </p:txBody>
      </p:sp>
      <p:sp>
        <p:nvSpPr>
          <p:cNvPr id="27" name="TextBox 26">
            <a:extLst>
              <a:ext uri="{FF2B5EF4-FFF2-40B4-BE49-F238E27FC236}">
                <a16:creationId xmlns:a16="http://schemas.microsoft.com/office/drawing/2014/main" id="{79DF4DFF-38A2-46B7-A699-F1BA251C6902}"/>
              </a:ext>
            </a:extLst>
          </p:cNvPr>
          <p:cNvSpPr txBox="1"/>
          <p:nvPr/>
        </p:nvSpPr>
        <p:spPr>
          <a:xfrm>
            <a:off x="9223625" y="4584468"/>
            <a:ext cx="27432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a:t>Количество изделий и цена за единицу</a:t>
            </a:r>
          </a:p>
        </p:txBody>
      </p:sp>
      <p:sp>
        <p:nvSpPr>
          <p:cNvPr id="33" name="TextBox 32">
            <a:extLst>
              <a:ext uri="{FF2B5EF4-FFF2-40B4-BE49-F238E27FC236}">
                <a16:creationId xmlns:a16="http://schemas.microsoft.com/office/drawing/2014/main" id="{209FF4A9-CDEE-45E5-B91D-A23A81FC23AC}"/>
              </a:ext>
            </a:extLst>
          </p:cNvPr>
          <p:cNvSpPr txBox="1"/>
          <p:nvPr/>
        </p:nvSpPr>
        <p:spPr>
          <a:xfrm>
            <a:off x="2895174" y="6099039"/>
            <a:ext cx="53340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a:t>Общая стоимость всех изделий на отправку </a:t>
            </a:r>
          </a:p>
        </p:txBody>
      </p:sp>
      <p:pic>
        <p:nvPicPr>
          <p:cNvPr id="2" name="Picture 1">
            <a:extLst>
              <a:ext uri="{FF2B5EF4-FFF2-40B4-BE49-F238E27FC236}">
                <a16:creationId xmlns:a16="http://schemas.microsoft.com/office/drawing/2014/main" id="{9282D108-6D06-4B4F-98DA-00517B965D4C}"/>
              </a:ext>
            </a:extLst>
          </p:cNvPr>
          <p:cNvPicPr>
            <a:picLocks noChangeAspect="1"/>
          </p:cNvPicPr>
          <p:nvPr/>
        </p:nvPicPr>
        <p:blipFill>
          <a:blip r:embed="rId2"/>
          <a:stretch>
            <a:fillRect/>
          </a:stretch>
        </p:blipFill>
        <p:spPr>
          <a:xfrm>
            <a:off x="228600" y="1524000"/>
            <a:ext cx="8540422" cy="3383634"/>
          </a:xfrm>
          <a:prstGeom prst="rect">
            <a:avLst/>
          </a:prstGeom>
          <a:ln>
            <a:noFill/>
          </a:ln>
          <a:effectLst>
            <a:outerShdw blurRad="292100" dist="139700" dir="2700000" algn="tl" rotWithShape="0">
              <a:srgbClr val="333333">
                <a:alpha val="65000"/>
              </a:srgbClr>
            </a:outerShdw>
          </a:effectLst>
        </p:spPr>
      </p:pic>
      <p:cxnSp>
        <p:nvCxnSpPr>
          <p:cNvPr id="22" name="Straight Connector 21">
            <a:extLst>
              <a:ext uri="{FF2B5EF4-FFF2-40B4-BE49-F238E27FC236}">
                <a16:creationId xmlns:a16="http://schemas.microsoft.com/office/drawing/2014/main" id="{4A682C10-6131-43EF-8351-FE183B7B3677}"/>
              </a:ext>
            </a:extLst>
          </p:cNvPr>
          <p:cNvCxnSpPr>
            <a:cxnSpLocks/>
          </p:cNvCxnSpPr>
          <p:nvPr/>
        </p:nvCxnSpPr>
        <p:spPr>
          <a:xfrm flipV="1">
            <a:off x="6553200" y="4199097"/>
            <a:ext cx="0" cy="1582785"/>
          </a:xfrm>
          <a:prstGeom prst="line">
            <a:avLst/>
          </a:prstGeom>
        </p:spPr>
        <p:style>
          <a:lnRef idx="3">
            <a:schemeClr val="accent2"/>
          </a:lnRef>
          <a:fillRef idx="0">
            <a:schemeClr val="accent2"/>
          </a:fillRef>
          <a:effectRef idx="2">
            <a:schemeClr val="accent2"/>
          </a:effectRef>
          <a:fontRef idx="minor">
            <a:schemeClr val="tx1"/>
          </a:fontRef>
        </p:style>
      </p:cxnSp>
      <p:cxnSp>
        <p:nvCxnSpPr>
          <p:cNvPr id="24" name="Straight Connector 23">
            <a:extLst>
              <a:ext uri="{FF2B5EF4-FFF2-40B4-BE49-F238E27FC236}">
                <a16:creationId xmlns:a16="http://schemas.microsoft.com/office/drawing/2014/main" id="{84A11D13-49CA-463A-8613-30335E2829D1}"/>
              </a:ext>
            </a:extLst>
          </p:cNvPr>
          <p:cNvCxnSpPr>
            <a:cxnSpLocks/>
          </p:cNvCxnSpPr>
          <p:nvPr/>
        </p:nvCxnSpPr>
        <p:spPr>
          <a:xfrm>
            <a:off x="4498811" y="2462376"/>
            <a:ext cx="4633024" cy="780391"/>
          </a:xfrm>
          <a:prstGeom prst="line">
            <a:avLst/>
          </a:prstGeom>
        </p:spPr>
        <p:style>
          <a:lnRef idx="3">
            <a:schemeClr val="accent2"/>
          </a:lnRef>
          <a:fillRef idx="0">
            <a:schemeClr val="accent2"/>
          </a:fillRef>
          <a:effectRef idx="2">
            <a:schemeClr val="accent2"/>
          </a:effectRef>
          <a:fontRef idx="minor">
            <a:schemeClr val="tx1"/>
          </a:fontRef>
        </p:style>
      </p:cxnSp>
      <p:cxnSp>
        <p:nvCxnSpPr>
          <p:cNvPr id="25" name="Straight Connector 24">
            <a:extLst>
              <a:ext uri="{FF2B5EF4-FFF2-40B4-BE49-F238E27FC236}">
                <a16:creationId xmlns:a16="http://schemas.microsoft.com/office/drawing/2014/main" id="{7F399AD5-3C10-4250-A4C3-8195F5A61E26}"/>
              </a:ext>
            </a:extLst>
          </p:cNvPr>
          <p:cNvCxnSpPr>
            <a:cxnSpLocks/>
          </p:cNvCxnSpPr>
          <p:nvPr/>
        </p:nvCxnSpPr>
        <p:spPr>
          <a:xfrm>
            <a:off x="2015448" y="3048000"/>
            <a:ext cx="7012583" cy="827931"/>
          </a:xfrm>
          <a:prstGeom prst="line">
            <a:avLst/>
          </a:prstGeom>
        </p:spPr>
        <p:style>
          <a:lnRef idx="3">
            <a:schemeClr val="accent2"/>
          </a:lnRef>
          <a:fillRef idx="0">
            <a:schemeClr val="accent2"/>
          </a:fillRef>
          <a:effectRef idx="2">
            <a:schemeClr val="accent2"/>
          </a:effectRef>
          <a:fontRef idx="minor">
            <a:schemeClr val="tx1"/>
          </a:fontRef>
        </p:style>
      </p:cxnSp>
      <p:cxnSp>
        <p:nvCxnSpPr>
          <p:cNvPr id="29" name="Straight Connector 28">
            <a:extLst>
              <a:ext uri="{FF2B5EF4-FFF2-40B4-BE49-F238E27FC236}">
                <a16:creationId xmlns:a16="http://schemas.microsoft.com/office/drawing/2014/main" id="{10D23EEE-6E9F-43B6-8C84-25C3C51FAA78}"/>
              </a:ext>
            </a:extLst>
          </p:cNvPr>
          <p:cNvCxnSpPr>
            <a:cxnSpLocks/>
          </p:cNvCxnSpPr>
          <p:nvPr/>
        </p:nvCxnSpPr>
        <p:spPr>
          <a:xfrm>
            <a:off x="5562174" y="3675897"/>
            <a:ext cx="3528829" cy="1213042"/>
          </a:xfrm>
          <a:prstGeom prst="line">
            <a:avLst/>
          </a:prstGeom>
        </p:spPr>
        <p:style>
          <a:lnRef idx="3">
            <a:schemeClr val="accent2"/>
          </a:lnRef>
          <a:fillRef idx="0">
            <a:schemeClr val="accent2"/>
          </a:fillRef>
          <a:effectRef idx="2">
            <a:schemeClr val="accent2"/>
          </a:effectRef>
          <a:fontRef idx="minor">
            <a:schemeClr val="tx1"/>
          </a:fontRef>
        </p:style>
      </p:cxnSp>
      <p:cxnSp>
        <p:nvCxnSpPr>
          <p:cNvPr id="30" name="Straight Connector 29">
            <a:extLst>
              <a:ext uri="{FF2B5EF4-FFF2-40B4-BE49-F238E27FC236}">
                <a16:creationId xmlns:a16="http://schemas.microsoft.com/office/drawing/2014/main" id="{40C4057C-1F86-4171-818A-77C406C4647C}"/>
              </a:ext>
            </a:extLst>
          </p:cNvPr>
          <p:cNvCxnSpPr>
            <a:cxnSpLocks/>
          </p:cNvCxnSpPr>
          <p:nvPr/>
        </p:nvCxnSpPr>
        <p:spPr>
          <a:xfrm>
            <a:off x="6477000" y="3858625"/>
            <a:ext cx="2551031" cy="853711"/>
          </a:xfrm>
          <a:prstGeom prst="line">
            <a:avLst/>
          </a:prstGeom>
        </p:spPr>
        <p:style>
          <a:lnRef idx="3">
            <a:schemeClr val="accent2"/>
          </a:lnRef>
          <a:fillRef idx="0">
            <a:schemeClr val="accent2"/>
          </a:fillRef>
          <a:effectRef idx="2">
            <a:schemeClr val="accent2"/>
          </a:effectRef>
          <a:fontRef idx="minor">
            <a:schemeClr val="tx1"/>
          </a:fontRef>
        </p:style>
      </p:cxnSp>
      <p:cxnSp>
        <p:nvCxnSpPr>
          <p:cNvPr id="34" name="Straight Connector 33">
            <a:extLst>
              <a:ext uri="{FF2B5EF4-FFF2-40B4-BE49-F238E27FC236}">
                <a16:creationId xmlns:a16="http://schemas.microsoft.com/office/drawing/2014/main" id="{15FE8F66-B5CE-41FB-B31C-29152229427A}"/>
              </a:ext>
            </a:extLst>
          </p:cNvPr>
          <p:cNvCxnSpPr>
            <a:cxnSpLocks/>
          </p:cNvCxnSpPr>
          <p:nvPr/>
        </p:nvCxnSpPr>
        <p:spPr>
          <a:xfrm>
            <a:off x="5034475" y="4742191"/>
            <a:ext cx="4040177" cy="1323427"/>
          </a:xfrm>
          <a:prstGeom prst="line">
            <a:avLst/>
          </a:prstGeom>
        </p:spPr>
        <p:style>
          <a:lnRef idx="3">
            <a:schemeClr val="accent2"/>
          </a:lnRef>
          <a:fillRef idx="0">
            <a:schemeClr val="accent2"/>
          </a:fillRef>
          <a:effectRef idx="2">
            <a:schemeClr val="accent2"/>
          </a:effectRef>
          <a:fontRef idx="minor">
            <a:schemeClr val="tx1"/>
          </a:fontRef>
        </p:style>
      </p:cxnSp>
      <p:cxnSp>
        <p:nvCxnSpPr>
          <p:cNvPr id="42" name="Straight Connector 41">
            <a:extLst>
              <a:ext uri="{FF2B5EF4-FFF2-40B4-BE49-F238E27FC236}">
                <a16:creationId xmlns:a16="http://schemas.microsoft.com/office/drawing/2014/main" id="{8AD506C7-7F45-407F-B7D0-55547BBC6C75}"/>
              </a:ext>
            </a:extLst>
          </p:cNvPr>
          <p:cNvCxnSpPr>
            <a:cxnSpLocks/>
          </p:cNvCxnSpPr>
          <p:nvPr/>
        </p:nvCxnSpPr>
        <p:spPr>
          <a:xfrm>
            <a:off x="8305800" y="2282845"/>
            <a:ext cx="768852" cy="286971"/>
          </a:xfrm>
          <a:prstGeom prst="line">
            <a:avLst/>
          </a:prstGeom>
        </p:spPr>
        <p:style>
          <a:lnRef idx="3">
            <a:schemeClr val="accent2"/>
          </a:lnRef>
          <a:fillRef idx="0">
            <a:schemeClr val="accent2"/>
          </a:fillRef>
          <a:effectRef idx="2">
            <a:schemeClr val="accent2"/>
          </a:effectRef>
          <a:fontRef idx="minor">
            <a:schemeClr val="tx1"/>
          </a:fontRef>
        </p:style>
      </p:cxnSp>
      <p:sp>
        <p:nvSpPr>
          <p:cNvPr id="44" name="TextBox 43">
            <a:extLst>
              <a:ext uri="{FF2B5EF4-FFF2-40B4-BE49-F238E27FC236}">
                <a16:creationId xmlns:a16="http://schemas.microsoft.com/office/drawing/2014/main" id="{2FCFE1FF-511E-44E0-9B6A-EF8B8C0295CA}"/>
              </a:ext>
            </a:extLst>
          </p:cNvPr>
          <p:cNvSpPr txBox="1"/>
          <p:nvPr/>
        </p:nvSpPr>
        <p:spPr>
          <a:xfrm>
            <a:off x="9220200" y="2430948"/>
            <a:ext cx="27432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a:t>Стоимость изделия</a:t>
            </a:r>
          </a:p>
        </p:txBody>
      </p:sp>
      <p:sp>
        <p:nvSpPr>
          <p:cNvPr id="46" name="TextBox 45">
            <a:extLst>
              <a:ext uri="{FF2B5EF4-FFF2-40B4-BE49-F238E27FC236}">
                <a16:creationId xmlns:a16="http://schemas.microsoft.com/office/drawing/2014/main" id="{CA0254A4-58E9-4BED-BD02-66078430A089}"/>
              </a:ext>
            </a:extLst>
          </p:cNvPr>
          <p:cNvSpPr txBox="1"/>
          <p:nvPr/>
        </p:nvSpPr>
        <p:spPr>
          <a:xfrm>
            <a:off x="9243317" y="5429071"/>
            <a:ext cx="27432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a:t>цель экспорта – указывать «отправка на дополнительную экспертизу»</a:t>
            </a:r>
          </a:p>
        </p:txBody>
      </p:sp>
    </p:spTree>
    <p:extLst>
      <p:ext uri="{BB962C8B-B14F-4D97-AF65-F5344CB8AC3E}">
        <p14:creationId xmlns:p14="http://schemas.microsoft.com/office/powerpoint/2010/main" val="17059989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2DB225-ABF1-493D-BEDD-8AFE6338DFB4}"/>
              </a:ext>
            </a:extLst>
          </p:cNvPr>
          <p:cNvPicPr>
            <a:picLocks noChangeAspect="1"/>
          </p:cNvPicPr>
          <p:nvPr/>
        </p:nvPicPr>
        <p:blipFill>
          <a:blip r:embed="rId2"/>
          <a:stretch>
            <a:fillRect/>
          </a:stretch>
        </p:blipFill>
        <p:spPr>
          <a:xfrm>
            <a:off x="1524000" y="1600200"/>
            <a:ext cx="9515475" cy="1743075"/>
          </a:xfrm>
          <a:prstGeom prst="rect">
            <a:avLst/>
          </a:prstGeom>
          <a:ln>
            <a:noFill/>
          </a:ln>
          <a:effectLst>
            <a:outerShdw blurRad="292100" dist="139700" dir="2700000" algn="tl" rotWithShape="0">
              <a:srgbClr val="333333">
                <a:alpha val="65000"/>
              </a:srgbClr>
            </a:outerShdw>
          </a:effectLst>
        </p:spPr>
      </p:pic>
      <p:sp>
        <p:nvSpPr>
          <p:cNvPr id="4" name="Title 1">
            <a:extLst>
              <a:ext uri="{FF2B5EF4-FFF2-40B4-BE49-F238E27FC236}">
                <a16:creationId xmlns:a16="http://schemas.microsoft.com/office/drawing/2014/main" id="{32689458-DB33-451C-A03C-89214CC28F1F}"/>
              </a:ext>
            </a:extLst>
          </p:cNvPr>
          <p:cNvSpPr txBox="1">
            <a:spLocks/>
          </p:cNvSpPr>
          <p:nvPr/>
        </p:nvSpPr>
        <p:spPr bwMode="auto">
          <a:xfrm>
            <a:off x="457200" y="125161"/>
            <a:ext cx="11049000" cy="1023357"/>
          </a:xfrm>
          <a:prstGeom prst="rect">
            <a:avLst/>
          </a:prstGeom>
          <a:noFill/>
          <a:ln w="12700">
            <a:noFill/>
            <a:miter lim="800000"/>
            <a:headEnd/>
            <a:tailEnd/>
          </a:ln>
        </p:spPr>
        <p:txBody>
          <a:bodyPr vert="horz" wrap="square" lIns="0" tIns="0" rIns="0" bIns="0" numCol="1" anchor="ctr" anchorCtr="0" compatLnSpc="1">
            <a:prstTxWarp prst="textNoShape">
              <a:avLst/>
            </a:prstTxWarp>
            <a:spAutoFit/>
          </a:bodyPr>
          <a:lstStyle>
            <a:lvl1pPr algn="l" rtl="0" eaLnBrk="1" fontAlgn="base" hangingPunct="1">
              <a:lnSpc>
                <a:spcPct val="95000"/>
              </a:lnSpc>
              <a:spcBef>
                <a:spcPct val="0"/>
              </a:spcBef>
              <a:spcAft>
                <a:spcPct val="0"/>
              </a:spcAft>
              <a:defRPr sz="4200" b="1">
                <a:solidFill>
                  <a:schemeClr val="accent2"/>
                </a:solidFill>
                <a:latin typeface="+mj-lt"/>
                <a:ea typeface="Arial Unicode MS" pitchFamily="-65" charset="0"/>
                <a:cs typeface="Arial Unicode MS" pitchFamily="-65" charset="0"/>
                <a:sym typeface="Arial" pitchFamily="-65" charset="0"/>
              </a:defRPr>
            </a:lvl1pPr>
            <a:lvl2pPr algn="l" rtl="0" eaLnBrk="1" fontAlgn="base" hangingPunct="1">
              <a:lnSpc>
                <a:spcPts val="4032"/>
              </a:lnSpc>
              <a:spcBef>
                <a:spcPct val="0"/>
              </a:spcBef>
              <a:spcAft>
                <a:spcPct val="0"/>
              </a:spcAft>
              <a:defRPr sz="3840">
                <a:solidFill>
                  <a:schemeClr val="tx2"/>
                </a:solidFill>
                <a:latin typeface="Georgia" pitchFamily="-111" charset="0"/>
                <a:ea typeface="Arial Unicode MS" pitchFamily="-65" charset="0"/>
                <a:cs typeface="Arial Unicode MS" pitchFamily="-65" charset="0"/>
                <a:sym typeface="Arial" pitchFamily="-65" charset="0"/>
              </a:defRPr>
            </a:lvl2pPr>
            <a:lvl3pPr algn="l" rtl="0" eaLnBrk="1" fontAlgn="base" hangingPunct="1">
              <a:lnSpc>
                <a:spcPts val="4032"/>
              </a:lnSpc>
              <a:spcBef>
                <a:spcPct val="0"/>
              </a:spcBef>
              <a:spcAft>
                <a:spcPct val="0"/>
              </a:spcAft>
              <a:defRPr sz="3840">
                <a:solidFill>
                  <a:schemeClr val="tx2"/>
                </a:solidFill>
                <a:latin typeface="Georgia" pitchFamily="-111" charset="0"/>
                <a:ea typeface="Arial Unicode MS" pitchFamily="-65" charset="0"/>
                <a:cs typeface="Arial Unicode MS" pitchFamily="-65" charset="0"/>
                <a:sym typeface="Arial" pitchFamily="-65" charset="0"/>
              </a:defRPr>
            </a:lvl3pPr>
            <a:lvl4pPr algn="l" rtl="0" eaLnBrk="1" fontAlgn="base" hangingPunct="1">
              <a:lnSpc>
                <a:spcPts val="4032"/>
              </a:lnSpc>
              <a:spcBef>
                <a:spcPct val="0"/>
              </a:spcBef>
              <a:spcAft>
                <a:spcPct val="0"/>
              </a:spcAft>
              <a:defRPr sz="3840">
                <a:solidFill>
                  <a:schemeClr val="tx2"/>
                </a:solidFill>
                <a:latin typeface="Georgia" pitchFamily="-111" charset="0"/>
                <a:ea typeface="Arial Unicode MS" pitchFamily="-65" charset="0"/>
                <a:cs typeface="Arial Unicode MS" pitchFamily="-65" charset="0"/>
                <a:sym typeface="Arial" pitchFamily="-65" charset="0"/>
              </a:defRPr>
            </a:lvl4pPr>
            <a:lvl5pPr algn="l" rtl="0" eaLnBrk="1" fontAlgn="base" hangingPunct="1">
              <a:lnSpc>
                <a:spcPts val="4032"/>
              </a:lnSpc>
              <a:spcBef>
                <a:spcPct val="0"/>
              </a:spcBef>
              <a:spcAft>
                <a:spcPct val="0"/>
              </a:spcAft>
              <a:defRPr sz="3840">
                <a:solidFill>
                  <a:schemeClr val="tx2"/>
                </a:solidFill>
                <a:latin typeface="Georgia" pitchFamily="-111" charset="0"/>
                <a:ea typeface="Arial Unicode MS" pitchFamily="-65" charset="0"/>
                <a:cs typeface="Arial Unicode MS" pitchFamily="-65" charset="0"/>
                <a:sym typeface="Arial" pitchFamily="-65" charset="0"/>
              </a:defRPr>
            </a:lvl5pPr>
            <a:lvl6pPr marL="345643" algn="l" rtl="0" eaLnBrk="1" fontAlgn="base" hangingPunct="1">
              <a:spcBef>
                <a:spcPct val="0"/>
              </a:spcBef>
              <a:spcAft>
                <a:spcPct val="0"/>
              </a:spcAft>
              <a:defRPr sz="3120" b="1">
                <a:solidFill>
                  <a:srgbClr val="F30617"/>
                </a:solidFill>
                <a:latin typeface="Arial" pitchFamily="-110" charset="0"/>
                <a:ea typeface="ヒラギノ角ゴ ProN W6" pitchFamily="-110" charset="-128"/>
                <a:cs typeface="ヒラギノ角ゴ ProN W6" pitchFamily="-110" charset="-128"/>
                <a:sym typeface="Arial" pitchFamily="-110" charset="0"/>
              </a:defRPr>
            </a:lvl6pPr>
            <a:lvl7pPr marL="691286" algn="l" rtl="0" eaLnBrk="1" fontAlgn="base" hangingPunct="1">
              <a:spcBef>
                <a:spcPct val="0"/>
              </a:spcBef>
              <a:spcAft>
                <a:spcPct val="0"/>
              </a:spcAft>
              <a:defRPr sz="3120" b="1">
                <a:solidFill>
                  <a:srgbClr val="F30617"/>
                </a:solidFill>
                <a:latin typeface="Arial" pitchFamily="-110" charset="0"/>
                <a:ea typeface="ヒラギノ角ゴ ProN W6" pitchFamily="-110" charset="-128"/>
                <a:cs typeface="ヒラギノ角ゴ ProN W6" pitchFamily="-110" charset="-128"/>
                <a:sym typeface="Arial" pitchFamily="-110" charset="0"/>
              </a:defRPr>
            </a:lvl7pPr>
            <a:lvl8pPr marL="1036930" algn="l" rtl="0" eaLnBrk="1" fontAlgn="base" hangingPunct="1">
              <a:spcBef>
                <a:spcPct val="0"/>
              </a:spcBef>
              <a:spcAft>
                <a:spcPct val="0"/>
              </a:spcAft>
              <a:defRPr sz="3120" b="1">
                <a:solidFill>
                  <a:srgbClr val="F30617"/>
                </a:solidFill>
                <a:latin typeface="Arial" pitchFamily="-110" charset="0"/>
                <a:ea typeface="ヒラギノ角ゴ ProN W6" pitchFamily="-110" charset="-128"/>
                <a:cs typeface="ヒラギノ角ゴ ProN W6" pitchFamily="-110" charset="-128"/>
                <a:sym typeface="Arial" pitchFamily="-110" charset="0"/>
              </a:defRPr>
            </a:lvl8pPr>
            <a:lvl9pPr marL="1382573" algn="l" rtl="0" eaLnBrk="1" fontAlgn="base" hangingPunct="1">
              <a:spcBef>
                <a:spcPct val="0"/>
              </a:spcBef>
              <a:spcAft>
                <a:spcPct val="0"/>
              </a:spcAft>
              <a:defRPr sz="3120" b="1">
                <a:solidFill>
                  <a:srgbClr val="F30617"/>
                </a:solidFill>
                <a:latin typeface="Arial" pitchFamily="-110" charset="0"/>
                <a:ea typeface="ヒラギノ角ゴ ProN W6" pitchFamily="-110" charset="-128"/>
                <a:cs typeface="ヒラギノ角ゴ ProN W6" pitchFamily="-110" charset="-128"/>
                <a:sym typeface="Arial" pitchFamily="-110" charset="0"/>
              </a:defRPr>
            </a:lvl9pPr>
          </a:lstStyle>
          <a:p>
            <a:pPr algn="ctr" defTabSz="761939"/>
            <a:r>
              <a:rPr lang="en-US" sz="3500" dirty="0">
                <a:ea typeface="Arial Unicode MS"/>
                <a:cs typeface="Arial Unicode MS"/>
              </a:rPr>
              <a:t>Invoice (DHL)</a:t>
            </a:r>
            <a:r>
              <a:rPr lang="ru-RU" sz="3500" dirty="0">
                <a:ea typeface="Arial Unicode MS"/>
                <a:cs typeface="Arial Unicode MS"/>
              </a:rPr>
              <a:t> </a:t>
            </a:r>
            <a:r>
              <a:rPr lang="en-US" sz="3500" dirty="0">
                <a:ea typeface="Arial Unicode MS"/>
                <a:cs typeface="Arial Unicode MS"/>
              </a:rPr>
              <a:t>- </a:t>
            </a:r>
            <a:r>
              <a:rPr lang="ru-RU" sz="3500" dirty="0">
                <a:ea typeface="Arial Unicode MS"/>
                <a:cs typeface="Arial Unicode MS"/>
              </a:rPr>
              <a:t>для отправки грузов стоимостью до 1000 долларов  </a:t>
            </a:r>
            <a:endParaRPr lang="en-US" sz="3500" dirty="0">
              <a:ea typeface="Arial Unicode MS"/>
              <a:cs typeface="Arial Unicode MS"/>
            </a:endParaRPr>
          </a:p>
        </p:txBody>
      </p:sp>
      <p:cxnSp>
        <p:nvCxnSpPr>
          <p:cNvPr id="5" name="Straight Connector 4">
            <a:extLst>
              <a:ext uri="{FF2B5EF4-FFF2-40B4-BE49-F238E27FC236}">
                <a16:creationId xmlns:a16="http://schemas.microsoft.com/office/drawing/2014/main" id="{7DD18A7E-831F-4A6A-A583-18ECA1EEE2BE}"/>
              </a:ext>
            </a:extLst>
          </p:cNvPr>
          <p:cNvCxnSpPr>
            <a:cxnSpLocks/>
          </p:cNvCxnSpPr>
          <p:nvPr/>
        </p:nvCxnSpPr>
        <p:spPr>
          <a:xfrm>
            <a:off x="3352800" y="3048000"/>
            <a:ext cx="0" cy="1980341"/>
          </a:xfrm>
          <a:prstGeom prst="line">
            <a:avLst/>
          </a:prstGeom>
        </p:spPr>
        <p:style>
          <a:lnRef idx="3">
            <a:schemeClr val="accent2"/>
          </a:lnRef>
          <a:fillRef idx="0">
            <a:schemeClr val="accent2"/>
          </a:fillRef>
          <a:effectRef idx="2">
            <a:schemeClr val="accent2"/>
          </a:effectRef>
          <a:fontRef idx="minor">
            <a:schemeClr val="tx1"/>
          </a:fontRef>
        </p:style>
      </p:cxnSp>
      <p:cxnSp>
        <p:nvCxnSpPr>
          <p:cNvPr id="7" name="Straight Connector 6">
            <a:extLst>
              <a:ext uri="{FF2B5EF4-FFF2-40B4-BE49-F238E27FC236}">
                <a16:creationId xmlns:a16="http://schemas.microsoft.com/office/drawing/2014/main" id="{18456F1F-8F21-4571-A7E2-6664EC5EDF72}"/>
              </a:ext>
            </a:extLst>
          </p:cNvPr>
          <p:cNvCxnSpPr>
            <a:cxnSpLocks/>
          </p:cNvCxnSpPr>
          <p:nvPr/>
        </p:nvCxnSpPr>
        <p:spPr>
          <a:xfrm>
            <a:off x="4876800" y="2743200"/>
            <a:ext cx="0" cy="1085529"/>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id="{C5759D79-6EA8-4827-8FA4-D10E82E0D182}"/>
              </a:ext>
            </a:extLst>
          </p:cNvPr>
          <p:cNvCxnSpPr>
            <a:cxnSpLocks/>
          </p:cNvCxnSpPr>
          <p:nvPr/>
        </p:nvCxnSpPr>
        <p:spPr>
          <a:xfrm>
            <a:off x="9144000" y="3124200"/>
            <a:ext cx="0" cy="1750882"/>
          </a:xfrm>
          <a:prstGeom prst="line">
            <a:avLst/>
          </a:prstGeom>
        </p:spPr>
        <p:style>
          <a:lnRef idx="3">
            <a:schemeClr val="accent2"/>
          </a:lnRef>
          <a:fillRef idx="0">
            <a:schemeClr val="accent2"/>
          </a:fillRef>
          <a:effectRef idx="2">
            <a:schemeClr val="accent2"/>
          </a:effectRef>
          <a:fontRef idx="minor">
            <a:schemeClr val="tx1"/>
          </a:fontRef>
        </p:style>
      </p:cxnSp>
      <p:sp>
        <p:nvSpPr>
          <p:cNvPr id="11" name="TextBox 10">
            <a:extLst>
              <a:ext uri="{FF2B5EF4-FFF2-40B4-BE49-F238E27FC236}">
                <a16:creationId xmlns:a16="http://schemas.microsoft.com/office/drawing/2014/main" id="{265E6002-C25F-4EB3-81E7-28D9AF0FF508}"/>
              </a:ext>
            </a:extLst>
          </p:cNvPr>
          <p:cNvSpPr txBox="1"/>
          <p:nvPr/>
        </p:nvSpPr>
        <p:spPr>
          <a:xfrm>
            <a:off x="3657600" y="3912615"/>
            <a:ext cx="27432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a:t>Сотрудник, заполнивший форму</a:t>
            </a:r>
          </a:p>
        </p:txBody>
      </p:sp>
      <p:sp>
        <p:nvSpPr>
          <p:cNvPr id="12" name="TextBox 11">
            <a:extLst>
              <a:ext uri="{FF2B5EF4-FFF2-40B4-BE49-F238E27FC236}">
                <a16:creationId xmlns:a16="http://schemas.microsoft.com/office/drawing/2014/main" id="{082567B6-FA49-4667-B3E5-0AA13D2BD3F6}"/>
              </a:ext>
            </a:extLst>
          </p:cNvPr>
          <p:cNvSpPr txBox="1"/>
          <p:nvPr/>
        </p:nvSpPr>
        <p:spPr>
          <a:xfrm>
            <a:off x="1828800" y="5112227"/>
            <a:ext cx="27432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a:t>Дата заполнения</a:t>
            </a:r>
          </a:p>
        </p:txBody>
      </p:sp>
      <p:sp>
        <p:nvSpPr>
          <p:cNvPr id="14" name="TextBox 13">
            <a:extLst>
              <a:ext uri="{FF2B5EF4-FFF2-40B4-BE49-F238E27FC236}">
                <a16:creationId xmlns:a16="http://schemas.microsoft.com/office/drawing/2014/main" id="{ED59E991-3D19-4D94-8D3F-6CB251C53972}"/>
              </a:ext>
            </a:extLst>
          </p:cNvPr>
          <p:cNvSpPr txBox="1"/>
          <p:nvPr/>
        </p:nvSpPr>
        <p:spPr>
          <a:xfrm>
            <a:off x="7772400" y="5090592"/>
            <a:ext cx="27432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a:t>Печать компании</a:t>
            </a:r>
          </a:p>
        </p:txBody>
      </p:sp>
    </p:spTree>
    <p:extLst>
      <p:ext uri="{BB962C8B-B14F-4D97-AF65-F5344CB8AC3E}">
        <p14:creationId xmlns:p14="http://schemas.microsoft.com/office/powerpoint/2010/main" val="235047964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04BED5A-E98E-4DA0-BAA5-4F6AB24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64B94A-E40E-48CE-BD7B-C1A30AE57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28" y="484632"/>
            <a:ext cx="11244036" cy="5880916"/>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1AC4E2-D2D5-48EB-8469-B237D6FE29F7}"/>
              </a:ext>
            </a:extLst>
          </p:cNvPr>
          <p:cNvSpPr>
            <a:spLocks noGrp="1"/>
          </p:cNvSpPr>
          <p:nvPr>
            <p:ph type="title"/>
          </p:nvPr>
        </p:nvSpPr>
        <p:spPr>
          <a:xfrm>
            <a:off x="700390" y="891241"/>
            <a:ext cx="3628129" cy="5075519"/>
          </a:xfrm>
        </p:spPr>
        <p:txBody>
          <a:bodyPr>
            <a:normAutofit/>
          </a:bodyPr>
          <a:lstStyle/>
          <a:p>
            <a:pPr algn="r"/>
            <a:r>
              <a:rPr lang="ru-RU" sz="4000" dirty="0">
                <a:solidFill>
                  <a:srgbClr val="FFFFFF"/>
                </a:solidFill>
              </a:rPr>
              <a:t>Что также может относится к претензии, даже если…</a:t>
            </a:r>
          </a:p>
        </p:txBody>
      </p:sp>
      <p:cxnSp>
        <p:nvCxnSpPr>
          <p:cNvPr id="12" name="Straight Connector 11">
            <a:extLst>
              <a:ext uri="{FF2B5EF4-FFF2-40B4-BE49-F238E27FC236}">
                <a16:creationId xmlns:a16="http://schemas.microsoft.com/office/drawing/2014/main" id="{49EC5CA6-6479-49D5-B4B5-5643D26B83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4442" y="2057401"/>
            <a:ext cx="0" cy="27432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2F862A3-CFAB-4A2D-AC40-E0C0A763839E}"/>
              </a:ext>
            </a:extLst>
          </p:cNvPr>
          <p:cNvSpPr>
            <a:spLocks noGrp="1"/>
          </p:cNvSpPr>
          <p:nvPr>
            <p:ph idx="1"/>
          </p:nvPr>
        </p:nvSpPr>
        <p:spPr>
          <a:xfrm>
            <a:off x="4963690" y="891241"/>
            <a:ext cx="6359677" cy="5075519"/>
          </a:xfrm>
        </p:spPr>
        <p:txBody>
          <a:bodyPr anchor="ctr">
            <a:normAutofit/>
          </a:bodyPr>
          <a:lstStyle/>
          <a:p>
            <a:pPr marL="342900" indent="-342900">
              <a:buAutoNum type="arabicPeriod"/>
            </a:pPr>
            <a:r>
              <a:rPr lang="ru-RU" dirty="0">
                <a:solidFill>
                  <a:srgbClr val="FFFFFF"/>
                </a:solidFill>
              </a:rPr>
              <a:t>Потребитель обнаружил иной продукт в упаковке;</a:t>
            </a:r>
          </a:p>
          <a:p>
            <a:pPr marL="342900" indent="-342900">
              <a:buAutoNum type="arabicPeriod"/>
            </a:pPr>
            <a:r>
              <a:rPr lang="ru-RU" dirty="0">
                <a:solidFill>
                  <a:srgbClr val="FFFFFF"/>
                </a:solidFill>
              </a:rPr>
              <a:t>В упаковке отсутствуют части устройства;</a:t>
            </a:r>
          </a:p>
          <a:p>
            <a:pPr marL="342900" indent="-342900">
              <a:buAutoNum type="arabicPeriod"/>
            </a:pPr>
            <a:r>
              <a:rPr lang="ru-RU" dirty="0">
                <a:solidFill>
                  <a:srgbClr val="FFFFFF"/>
                </a:solidFill>
              </a:rPr>
              <a:t>Гарантия на оборудование закончилась;</a:t>
            </a:r>
          </a:p>
          <a:p>
            <a:pPr marL="342900" indent="-342900">
              <a:buAutoNum type="arabicPeriod"/>
            </a:pPr>
            <a:r>
              <a:rPr lang="ru-RU" dirty="0">
                <a:solidFill>
                  <a:srgbClr val="FFFFFF"/>
                </a:solidFill>
              </a:rPr>
              <a:t>Потребитель не готов отправить на экспертизу продукт</a:t>
            </a:r>
          </a:p>
        </p:txBody>
      </p:sp>
    </p:spTree>
    <p:extLst>
      <p:ext uri="{BB962C8B-B14F-4D97-AF65-F5344CB8AC3E}">
        <p14:creationId xmlns:p14="http://schemas.microsoft.com/office/powerpoint/2010/main" val="316308769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09E310-C7C2-4F23-B466-4417C8ED3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rgbClr val="B1DDFF"/>
              </a:gs>
              <a:gs pos="100000">
                <a:srgbClr val="CDE9FF"/>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23FB29C5-9E32-4F49-A689-B10EE31E5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12000"/>
              <a:duotone>
                <a:schemeClr val="accent2">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A4C31FF5-F97E-4082-BFC5-A880DB9F3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1150" y="457200"/>
            <a:ext cx="8533646" cy="5943603"/>
          </a:xfrm>
          <a:prstGeom prst="rect">
            <a:avLst/>
          </a:prstGeom>
          <a:solidFill>
            <a:schemeClr val="bg2"/>
          </a:solidFill>
          <a:ln w="6350" cap="flat" cmpd="sng" algn="ctr">
            <a:noFill/>
            <a:prstDash val="solid"/>
          </a:ln>
          <a:effectLst>
            <a:outerShdw blurRad="63500" algn="ctr" rotWithShape="0">
              <a:prstClr val="black">
                <a:alpha val="40000"/>
              </a:prstClr>
            </a:outerShdw>
            <a:softEdge rad="0"/>
          </a:effectLst>
        </p:spPr>
      </p:sp>
      <p:sp>
        <p:nvSpPr>
          <p:cNvPr id="14" name="Rectangle 13">
            <a:extLst>
              <a:ext uri="{FF2B5EF4-FFF2-40B4-BE49-F238E27FC236}">
                <a16:creationId xmlns:a16="http://schemas.microsoft.com/office/drawing/2014/main" id="{6015B4CE-42DE-4E9B-B800-B5B8142E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2467" y="621793"/>
            <a:ext cx="8198780" cy="5614416"/>
          </a:xfrm>
          <a:prstGeom prst="rect">
            <a:avLst/>
          </a:prstGeom>
          <a:noFill/>
          <a:ln w="6350" cap="sq" cmpd="sng" algn="ctr">
            <a:solidFill>
              <a:schemeClr val="tx2"/>
            </a:solidFill>
            <a:prstDash val="solid"/>
            <a:miter lim="800000"/>
          </a:ln>
          <a:effectLst/>
        </p:spPr>
      </p:sp>
      <p:sp>
        <p:nvSpPr>
          <p:cNvPr id="3" name="Content Placeholder 2">
            <a:extLst>
              <a:ext uri="{FF2B5EF4-FFF2-40B4-BE49-F238E27FC236}">
                <a16:creationId xmlns:a16="http://schemas.microsoft.com/office/drawing/2014/main" id="{1F23BA7B-FFD6-4A88-AAC6-7ABE61E6A604}"/>
              </a:ext>
            </a:extLst>
          </p:cNvPr>
          <p:cNvSpPr>
            <a:spLocks noGrp="1"/>
          </p:cNvSpPr>
          <p:nvPr>
            <p:ph idx="1"/>
          </p:nvPr>
        </p:nvSpPr>
        <p:spPr>
          <a:xfrm>
            <a:off x="3844616" y="704850"/>
            <a:ext cx="7245103" cy="5053767"/>
          </a:xfrm>
        </p:spPr>
        <p:txBody>
          <a:bodyPr>
            <a:normAutofit/>
          </a:bodyPr>
          <a:lstStyle/>
          <a:p>
            <a:pPr marL="0" indent="0">
              <a:buNone/>
            </a:pPr>
            <a:r>
              <a:rPr lang="ru-RU" dirty="0">
                <a:solidFill>
                  <a:schemeClr val="tx1">
                    <a:lumMod val="75000"/>
                    <a:lumOff val="25000"/>
                  </a:schemeClr>
                </a:solidFill>
              </a:rPr>
              <a:t>	В случае – если потребитель заявляет о претензии на продукт по электронной почте в компанию-производителя,</a:t>
            </a:r>
          </a:p>
          <a:p>
            <a:pPr marL="0" indent="0" algn="just">
              <a:buNone/>
            </a:pPr>
            <a:r>
              <a:rPr lang="ru-RU" dirty="0">
                <a:solidFill>
                  <a:schemeClr val="tx1">
                    <a:lumMod val="75000"/>
                    <a:lumOff val="25000"/>
                  </a:schemeClr>
                </a:solidFill>
              </a:rPr>
              <a:t>	То сотрудник, ответственный за претензионную работу обязан предоставить форму: шаблон-письма-претензии.</a:t>
            </a:r>
          </a:p>
          <a:p>
            <a:pPr marL="0" indent="0">
              <a:buNone/>
            </a:pPr>
            <a:r>
              <a:rPr lang="ru-RU" dirty="0">
                <a:solidFill>
                  <a:schemeClr val="tx1">
                    <a:lumMod val="75000"/>
                    <a:lumOff val="25000"/>
                  </a:schemeClr>
                </a:solidFill>
              </a:rPr>
              <a:t>	На следующем слайде показаны примеры писем-претензий.</a:t>
            </a:r>
          </a:p>
          <a:p>
            <a:pPr marL="0" indent="0">
              <a:buNone/>
            </a:pPr>
            <a:endParaRPr lang="ru-RU" dirty="0">
              <a:solidFill>
                <a:schemeClr val="tx1">
                  <a:lumMod val="75000"/>
                  <a:lumOff val="25000"/>
                </a:schemeClr>
              </a:solidFill>
            </a:endParaRPr>
          </a:p>
        </p:txBody>
      </p:sp>
      <p:pic>
        <p:nvPicPr>
          <p:cNvPr id="4" name="Picture 3">
            <a:extLst>
              <a:ext uri="{FF2B5EF4-FFF2-40B4-BE49-F238E27FC236}">
                <a16:creationId xmlns:a16="http://schemas.microsoft.com/office/drawing/2014/main" id="{A43398B0-C8AA-4F5D-A937-3A0A7CDAC6B8}"/>
              </a:ext>
            </a:extLst>
          </p:cNvPr>
          <p:cNvPicPr>
            <a:picLocks noChangeAspect="1"/>
          </p:cNvPicPr>
          <p:nvPr/>
        </p:nvPicPr>
        <p:blipFill>
          <a:blip r:embed="rId3"/>
          <a:stretch>
            <a:fillRect/>
          </a:stretch>
        </p:blipFill>
        <p:spPr>
          <a:xfrm>
            <a:off x="5752284" y="2837584"/>
            <a:ext cx="3933825" cy="3149631"/>
          </a:xfrm>
          <a:prstGeom prst="rect">
            <a:avLst/>
          </a:prstGeom>
        </p:spPr>
      </p:pic>
    </p:spTree>
    <p:extLst>
      <p:ext uri="{BB962C8B-B14F-4D97-AF65-F5344CB8AC3E}">
        <p14:creationId xmlns:p14="http://schemas.microsoft.com/office/powerpoint/2010/main" val="1346598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E8C4A0A-A08D-47E4-8B8F-2F637CE76E62}"/>
              </a:ext>
            </a:extLst>
          </p:cNvPr>
          <p:cNvPicPr>
            <a:picLocks noGrp="1" noChangeAspect="1"/>
          </p:cNvPicPr>
          <p:nvPr>
            <p:ph idx="1"/>
          </p:nvPr>
        </p:nvPicPr>
        <p:blipFill>
          <a:blip r:embed="rId2"/>
          <a:stretch>
            <a:fillRect/>
          </a:stretch>
        </p:blipFill>
        <p:spPr>
          <a:xfrm>
            <a:off x="644488" y="2296902"/>
            <a:ext cx="5060879" cy="988219"/>
          </a:xfrm>
          <a:prstGeom prst="rect">
            <a:avLst/>
          </a:prstGeom>
        </p:spPr>
      </p:pic>
      <p:pic>
        <p:nvPicPr>
          <p:cNvPr id="5" name="Picture 4">
            <a:extLst>
              <a:ext uri="{FF2B5EF4-FFF2-40B4-BE49-F238E27FC236}">
                <a16:creationId xmlns:a16="http://schemas.microsoft.com/office/drawing/2014/main" id="{5D0ADE9B-25A2-4C57-B30A-1945512E3F48}"/>
              </a:ext>
            </a:extLst>
          </p:cNvPr>
          <p:cNvPicPr>
            <a:picLocks noChangeAspect="1"/>
          </p:cNvPicPr>
          <p:nvPr/>
        </p:nvPicPr>
        <p:blipFill>
          <a:blip r:embed="rId3"/>
          <a:stretch>
            <a:fillRect/>
          </a:stretch>
        </p:blipFill>
        <p:spPr>
          <a:xfrm>
            <a:off x="644488" y="3914775"/>
            <a:ext cx="2438400" cy="2228850"/>
          </a:xfrm>
          <a:prstGeom prst="rect">
            <a:avLst/>
          </a:prstGeom>
        </p:spPr>
      </p:pic>
      <p:cxnSp>
        <p:nvCxnSpPr>
          <p:cNvPr id="6" name="Straight Connector 5">
            <a:extLst>
              <a:ext uri="{FF2B5EF4-FFF2-40B4-BE49-F238E27FC236}">
                <a16:creationId xmlns:a16="http://schemas.microsoft.com/office/drawing/2014/main" id="{D961925C-556E-4420-907F-F3E6D4825D4C}"/>
              </a:ext>
            </a:extLst>
          </p:cNvPr>
          <p:cNvCxnSpPr>
            <a:cxnSpLocks/>
          </p:cNvCxnSpPr>
          <p:nvPr/>
        </p:nvCxnSpPr>
        <p:spPr>
          <a:xfrm>
            <a:off x="3514006" y="5095875"/>
            <a:ext cx="455438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Straight Connector 7">
            <a:extLst>
              <a:ext uri="{FF2B5EF4-FFF2-40B4-BE49-F238E27FC236}">
                <a16:creationId xmlns:a16="http://schemas.microsoft.com/office/drawing/2014/main" id="{52D1D5D2-0C3F-434C-AAF1-5BFA7C34FEAC}"/>
              </a:ext>
            </a:extLst>
          </p:cNvPr>
          <p:cNvCxnSpPr>
            <a:cxnSpLocks/>
          </p:cNvCxnSpPr>
          <p:nvPr/>
        </p:nvCxnSpPr>
        <p:spPr>
          <a:xfrm>
            <a:off x="3355184" y="1300349"/>
            <a:ext cx="4407691" cy="0"/>
          </a:xfrm>
          <a:prstGeom prst="line">
            <a:avLst/>
          </a:prstGeom>
        </p:spPr>
        <p:style>
          <a:lnRef idx="3">
            <a:schemeClr val="accent2"/>
          </a:lnRef>
          <a:fillRef idx="0">
            <a:schemeClr val="accent2"/>
          </a:fillRef>
          <a:effectRef idx="2">
            <a:schemeClr val="accent2"/>
          </a:effectRef>
          <a:fontRef idx="minor">
            <a:schemeClr val="tx1"/>
          </a:fontRef>
        </p:style>
      </p:cxnSp>
      <p:pic>
        <p:nvPicPr>
          <p:cNvPr id="11" name="Picture 10">
            <a:extLst>
              <a:ext uri="{FF2B5EF4-FFF2-40B4-BE49-F238E27FC236}">
                <a16:creationId xmlns:a16="http://schemas.microsoft.com/office/drawing/2014/main" id="{C91FA506-9314-41BB-A2F3-2987549BD082}"/>
              </a:ext>
            </a:extLst>
          </p:cNvPr>
          <p:cNvPicPr>
            <a:picLocks noChangeAspect="1"/>
          </p:cNvPicPr>
          <p:nvPr/>
        </p:nvPicPr>
        <p:blipFill>
          <a:blip r:embed="rId4"/>
          <a:stretch>
            <a:fillRect/>
          </a:stretch>
        </p:blipFill>
        <p:spPr>
          <a:xfrm>
            <a:off x="644488" y="890774"/>
            <a:ext cx="1543050" cy="819150"/>
          </a:xfrm>
          <a:prstGeom prst="rect">
            <a:avLst/>
          </a:prstGeom>
        </p:spPr>
      </p:pic>
      <p:cxnSp>
        <p:nvCxnSpPr>
          <p:cNvPr id="14" name="Straight Connector 13">
            <a:extLst>
              <a:ext uri="{FF2B5EF4-FFF2-40B4-BE49-F238E27FC236}">
                <a16:creationId xmlns:a16="http://schemas.microsoft.com/office/drawing/2014/main" id="{B852E689-D4CC-45D7-8191-C75E931E818F}"/>
              </a:ext>
            </a:extLst>
          </p:cNvPr>
          <p:cNvCxnSpPr>
            <a:cxnSpLocks/>
          </p:cNvCxnSpPr>
          <p:nvPr/>
        </p:nvCxnSpPr>
        <p:spPr>
          <a:xfrm>
            <a:off x="6000031" y="2791011"/>
            <a:ext cx="1981919" cy="0"/>
          </a:xfrm>
          <a:prstGeom prst="line">
            <a:avLst/>
          </a:prstGeom>
        </p:spPr>
        <p:style>
          <a:lnRef idx="3">
            <a:schemeClr val="accent2"/>
          </a:lnRef>
          <a:fillRef idx="0">
            <a:schemeClr val="accent2"/>
          </a:fillRef>
          <a:effectRef idx="2">
            <a:schemeClr val="accent2"/>
          </a:effectRef>
          <a:fontRef idx="minor">
            <a:schemeClr val="tx1"/>
          </a:fontRef>
        </p:style>
      </p:cxnSp>
      <p:sp>
        <p:nvSpPr>
          <p:cNvPr id="16" name="TextBox 15">
            <a:extLst>
              <a:ext uri="{FF2B5EF4-FFF2-40B4-BE49-F238E27FC236}">
                <a16:creationId xmlns:a16="http://schemas.microsoft.com/office/drawing/2014/main" id="{9B365713-193B-4CA5-B5D2-44354DC7A52F}"/>
              </a:ext>
            </a:extLst>
          </p:cNvPr>
          <p:cNvSpPr txBox="1"/>
          <p:nvPr/>
        </p:nvSpPr>
        <p:spPr>
          <a:xfrm>
            <a:off x="8642387" y="3914775"/>
            <a:ext cx="2743200" cy="2031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a:t>Указание данных, если претензия поступает от юридического лица, например, дистрибьютора или поставщика</a:t>
            </a:r>
          </a:p>
        </p:txBody>
      </p:sp>
      <p:sp>
        <p:nvSpPr>
          <p:cNvPr id="17" name="TextBox 16">
            <a:extLst>
              <a:ext uri="{FF2B5EF4-FFF2-40B4-BE49-F238E27FC236}">
                <a16:creationId xmlns:a16="http://schemas.microsoft.com/office/drawing/2014/main" id="{40C9556E-3736-4EE7-8C43-C1A5355C86B0}"/>
              </a:ext>
            </a:extLst>
          </p:cNvPr>
          <p:cNvSpPr txBox="1"/>
          <p:nvPr/>
        </p:nvSpPr>
        <p:spPr>
          <a:xfrm>
            <a:off x="8642387" y="2375721"/>
            <a:ext cx="2743200"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a:t>Указание компании, в которую физическое или юридическое лицо подает претензию</a:t>
            </a:r>
          </a:p>
        </p:txBody>
      </p:sp>
      <p:sp>
        <p:nvSpPr>
          <p:cNvPr id="18" name="TextBox 17">
            <a:extLst>
              <a:ext uri="{FF2B5EF4-FFF2-40B4-BE49-F238E27FC236}">
                <a16:creationId xmlns:a16="http://schemas.microsoft.com/office/drawing/2014/main" id="{0D6E5A2C-6C5E-454F-834F-11F6D51CA28E}"/>
              </a:ext>
            </a:extLst>
          </p:cNvPr>
          <p:cNvSpPr txBox="1"/>
          <p:nvPr/>
        </p:nvSpPr>
        <p:spPr>
          <a:xfrm>
            <a:off x="8642387" y="819574"/>
            <a:ext cx="2743200"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a:t>Если применимо – то юридическое лицо прописывает исходящий номер письма </a:t>
            </a:r>
          </a:p>
        </p:txBody>
      </p:sp>
    </p:spTree>
    <p:extLst>
      <p:ext uri="{BB962C8B-B14F-4D97-AF65-F5344CB8AC3E}">
        <p14:creationId xmlns:p14="http://schemas.microsoft.com/office/powerpoint/2010/main" val="3636043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408244-B646-4973-A3D4-DC989427845C}"/>
              </a:ext>
            </a:extLst>
          </p:cNvPr>
          <p:cNvPicPr>
            <a:picLocks noChangeAspect="1"/>
          </p:cNvPicPr>
          <p:nvPr/>
        </p:nvPicPr>
        <p:blipFill>
          <a:blip r:embed="rId2"/>
          <a:stretch>
            <a:fillRect/>
          </a:stretch>
        </p:blipFill>
        <p:spPr>
          <a:xfrm>
            <a:off x="376368" y="402718"/>
            <a:ext cx="5042546" cy="3178682"/>
          </a:xfrm>
          <a:prstGeom prst="rect">
            <a:avLst/>
          </a:prstGeom>
        </p:spPr>
      </p:pic>
      <p:pic>
        <p:nvPicPr>
          <p:cNvPr id="5" name="Picture 4">
            <a:extLst>
              <a:ext uri="{FF2B5EF4-FFF2-40B4-BE49-F238E27FC236}">
                <a16:creationId xmlns:a16="http://schemas.microsoft.com/office/drawing/2014/main" id="{159CB95F-DCFA-4895-A8B3-DFAA61B76838}"/>
              </a:ext>
            </a:extLst>
          </p:cNvPr>
          <p:cNvPicPr>
            <a:picLocks noChangeAspect="1"/>
          </p:cNvPicPr>
          <p:nvPr/>
        </p:nvPicPr>
        <p:blipFill>
          <a:blip r:embed="rId3"/>
          <a:stretch>
            <a:fillRect/>
          </a:stretch>
        </p:blipFill>
        <p:spPr>
          <a:xfrm>
            <a:off x="6814185" y="1979106"/>
            <a:ext cx="4387850" cy="3636388"/>
          </a:xfrm>
          <a:prstGeom prst="rect">
            <a:avLst/>
          </a:prstGeom>
        </p:spPr>
      </p:pic>
      <p:pic>
        <p:nvPicPr>
          <p:cNvPr id="6" name="Picture 5">
            <a:extLst>
              <a:ext uri="{FF2B5EF4-FFF2-40B4-BE49-F238E27FC236}">
                <a16:creationId xmlns:a16="http://schemas.microsoft.com/office/drawing/2014/main" id="{32FB2519-BE99-4D82-9801-CDB4270069ED}"/>
              </a:ext>
            </a:extLst>
          </p:cNvPr>
          <p:cNvPicPr>
            <a:picLocks noChangeAspect="1"/>
          </p:cNvPicPr>
          <p:nvPr/>
        </p:nvPicPr>
        <p:blipFill>
          <a:blip r:embed="rId4"/>
          <a:stretch>
            <a:fillRect/>
          </a:stretch>
        </p:blipFill>
        <p:spPr>
          <a:xfrm>
            <a:off x="376368" y="3797300"/>
            <a:ext cx="4209458" cy="2687637"/>
          </a:xfrm>
          <a:prstGeom prst="rect">
            <a:avLst/>
          </a:prstGeom>
        </p:spPr>
      </p:pic>
    </p:spTree>
    <p:extLst>
      <p:ext uri="{BB962C8B-B14F-4D97-AF65-F5344CB8AC3E}">
        <p14:creationId xmlns:p14="http://schemas.microsoft.com/office/powerpoint/2010/main" val="1478080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3ECD-43CF-4F2B-982F-D510DEB12E90}"/>
              </a:ext>
            </a:extLst>
          </p:cNvPr>
          <p:cNvSpPr>
            <a:spLocks noGrp="1"/>
          </p:cNvSpPr>
          <p:nvPr>
            <p:ph type="title"/>
          </p:nvPr>
        </p:nvSpPr>
        <p:spPr/>
        <p:txBody>
          <a:bodyPr/>
          <a:lstStyle/>
          <a:p>
            <a:pPr algn="ctr"/>
            <a:r>
              <a:rPr lang="ru-RU" dirty="0"/>
              <a:t>Письмо-претензия</a:t>
            </a:r>
          </a:p>
        </p:txBody>
      </p:sp>
      <p:sp>
        <p:nvSpPr>
          <p:cNvPr id="3" name="Content Placeholder 2">
            <a:extLst>
              <a:ext uri="{FF2B5EF4-FFF2-40B4-BE49-F238E27FC236}">
                <a16:creationId xmlns:a16="http://schemas.microsoft.com/office/drawing/2014/main" id="{DAD88DFA-361D-4912-AE3C-E2846CEC07BC}"/>
              </a:ext>
            </a:extLst>
          </p:cNvPr>
          <p:cNvSpPr>
            <a:spLocks noGrp="1"/>
          </p:cNvSpPr>
          <p:nvPr>
            <p:ph idx="1"/>
          </p:nvPr>
        </p:nvSpPr>
        <p:spPr/>
        <p:txBody>
          <a:bodyPr/>
          <a:lstStyle/>
          <a:p>
            <a:pPr marL="0" indent="0" algn="just">
              <a:buNone/>
            </a:pPr>
            <a:r>
              <a:rPr lang="ru-RU" dirty="0"/>
              <a:t>	Письмо-претензия – это официальный документ, который подается со стороны потребителя, поставщика или дистрибьютора в сторону производителя, официального представителя производителя на определенной территории. </a:t>
            </a:r>
          </a:p>
          <a:p>
            <a:pPr marL="0" indent="0" algn="just">
              <a:buNone/>
            </a:pPr>
            <a:r>
              <a:rPr lang="ru-RU" dirty="0"/>
              <a:t>	В данном документы описываются дефекты продукции, которые были обнаружены, дата поломки или дата обнаружения неисправности, сумма для возмещения, подтверждающие факты покупки, фото продукции на которых виден дефект, указывается возможность передачи продукта на дальнейшую экспертизу, указывается юридический или физический адрес заявителя по жалобе, печать, подпись заявителя. </a:t>
            </a:r>
          </a:p>
          <a:p>
            <a:pPr marL="0" indent="0" algn="just">
              <a:buNone/>
            </a:pPr>
            <a:r>
              <a:rPr lang="ru-RU" dirty="0"/>
              <a:t>	В случае если письмо-претензию заполняет дистрибьютор – то в письме-претензии прописываются номера отгрузочных документов (ТН, </a:t>
            </a:r>
            <a:r>
              <a:rPr lang="ru-RU" dirty="0" err="1"/>
              <a:t>сч</a:t>
            </a:r>
            <a:r>
              <a:rPr lang="ru-RU" dirty="0"/>
              <a:t>-ф, спецификация).</a:t>
            </a:r>
          </a:p>
        </p:txBody>
      </p:sp>
    </p:spTree>
    <p:extLst>
      <p:ext uri="{BB962C8B-B14F-4D97-AF65-F5344CB8AC3E}">
        <p14:creationId xmlns:p14="http://schemas.microsoft.com/office/powerpoint/2010/main" val="3608737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5D1BD-1F5D-4014-A295-C12408F68EA0}"/>
              </a:ext>
            </a:extLst>
          </p:cNvPr>
          <p:cNvSpPr>
            <a:spLocks noGrp="1"/>
          </p:cNvSpPr>
          <p:nvPr>
            <p:ph type="title"/>
          </p:nvPr>
        </p:nvSpPr>
        <p:spPr/>
        <p:txBody>
          <a:bodyPr/>
          <a:lstStyle/>
          <a:p>
            <a:pPr algn="ctr"/>
            <a:r>
              <a:rPr lang="ru-RU" dirty="0"/>
              <a:t>Отгрузочные документы</a:t>
            </a:r>
          </a:p>
        </p:txBody>
      </p:sp>
      <p:sp>
        <p:nvSpPr>
          <p:cNvPr id="3" name="Content Placeholder 2">
            <a:extLst>
              <a:ext uri="{FF2B5EF4-FFF2-40B4-BE49-F238E27FC236}">
                <a16:creationId xmlns:a16="http://schemas.microsoft.com/office/drawing/2014/main" id="{4D298460-3559-4A36-BAA8-D34BBCD2DFB4}"/>
              </a:ext>
            </a:extLst>
          </p:cNvPr>
          <p:cNvSpPr>
            <a:spLocks noGrp="1"/>
          </p:cNvSpPr>
          <p:nvPr>
            <p:ph idx="1"/>
          </p:nvPr>
        </p:nvSpPr>
        <p:spPr/>
        <p:txBody>
          <a:bodyPr/>
          <a:lstStyle/>
          <a:p>
            <a:pPr algn="just"/>
            <a:r>
              <a:rPr lang="ru-RU" dirty="0"/>
              <a:t>Сотрудник со стороны производителя обрабатывает претензию, присваивая внутренний номер жалобы и уведомляя заявителя, запрашивает со стороны клиентского сервиса отгрузочные документы – для проверки факта поступления данного кода и лота покупателю. Или проверяет чек с фактом покупки.</a:t>
            </a:r>
          </a:p>
          <a:p>
            <a:pPr algn="just"/>
            <a:r>
              <a:rPr lang="ru-RU" dirty="0"/>
              <a:t>Клиентский сервис предоставляет 2 важных отгрузочных документа: товарную накладную (ТОРГ-12) и счет-фактуру.</a:t>
            </a:r>
          </a:p>
        </p:txBody>
      </p:sp>
    </p:spTree>
    <p:extLst>
      <p:ext uri="{BB962C8B-B14F-4D97-AF65-F5344CB8AC3E}">
        <p14:creationId xmlns:p14="http://schemas.microsoft.com/office/powerpoint/2010/main" val="3851889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04472-A791-4493-B18D-E738BC1DA996}"/>
              </a:ext>
            </a:extLst>
          </p:cNvPr>
          <p:cNvSpPr>
            <a:spLocks noGrp="1"/>
          </p:cNvSpPr>
          <p:nvPr>
            <p:ph type="title"/>
          </p:nvPr>
        </p:nvSpPr>
        <p:spPr/>
        <p:txBody>
          <a:bodyPr/>
          <a:lstStyle/>
          <a:p>
            <a:pPr algn="ctr"/>
            <a:r>
              <a:rPr lang="ru-RU" dirty="0"/>
              <a:t>Счет-фактура</a:t>
            </a:r>
          </a:p>
        </p:txBody>
      </p:sp>
      <p:sp>
        <p:nvSpPr>
          <p:cNvPr id="3" name="Content Placeholder 2">
            <a:extLst>
              <a:ext uri="{FF2B5EF4-FFF2-40B4-BE49-F238E27FC236}">
                <a16:creationId xmlns:a16="http://schemas.microsoft.com/office/drawing/2014/main" id="{1F66255C-AD06-46E9-97BA-27A5CE189B86}"/>
              </a:ext>
            </a:extLst>
          </p:cNvPr>
          <p:cNvSpPr>
            <a:spLocks noGrp="1"/>
          </p:cNvSpPr>
          <p:nvPr>
            <p:ph idx="1"/>
          </p:nvPr>
        </p:nvSpPr>
        <p:spPr/>
        <p:txBody>
          <a:bodyPr>
            <a:normAutofit fontScale="92500" lnSpcReduction="20000"/>
          </a:bodyPr>
          <a:lstStyle/>
          <a:p>
            <a:pPr algn="just"/>
            <a:r>
              <a:rPr lang="ru-RU" dirty="0"/>
              <a:t>Счёт-фактура является документом, служащим основанием для принятия покупателем предъявленных продавцом сумм НДС к вычету. </a:t>
            </a:r>
          </a:p>
          <a:p>
            <a:pPr algn="just"/>
            <a:r>
              <a:rPr lang="ru-RU" dirty="0"/>
              <a:t>Счёт-фактура содержит в себе информацию о наименовании и реквизитах продавца и покупателя, перечне товаров или услуг, их цене, стоимости, ставке и сумме НДС, прочих показателях. Обязанность по выставлению счетов-фактур прямо предусмотрена НК РФ для всех плательщиков НДС при совершении ими операций, являющихся объектом обложения этим налогом (п. 3 ст. 169 НК РФ). </a:t>
            </a:r>
          </a:p>
          <a:p>
            <a:pPr algn="just"/>
            <a:r>
              <a:rPr lang="ru-RU" dirty="0"/>
              <a:t>Составляются счета-фактуры по утвержденной форме (Приложение N 1 к Постановлению Правительства РФ от 26.12.2011 N 1137). Они могут быть выставлены как на бумаге, так и «</a:t>
            </a:r>
            <a:r>
              <a:rPr lang="ru-RU" dirty="0" err="1"/>
              <a:t>электронно</a:t>
            </a:r>
            <a:r>
              <a:rPr lang="ru-RU" dirty="0"/>
              <a:t>». Но об использовании электронных счетов-фактур надо предварительно договориться с покупателем (п. 1 ст. 169 НК РФ).</a:t>
            </a:r>
          </a:p>
          <a:p>
            <a:pPr algn="just"/>
            <a:endParaRPr lang="ru-RU" dirty="0"/>
          </a:p>
          <a:p>
            <a:pPr algn="just"/>
            <a:r>
              <a:rPr lang="ru-RU" dirty="0"/>
              <a:t>На основании счетов-фактур продавец отражает в бухучете начисление НДС при отгрузке товаров и при получении аванса от покупателя, а также принимает к вычету начисленный НДС с аванса. То есть и для продавца счет-фактура является важным документом с точки зрения учета.</a:t>
            </a:r>
          </a:p>
        </p:txBody>
      </p:sp>
    </p:spTree>
    <p:extLst>
      <p:ext uri="{BB962C8B-B14F-4D97-AF65-F5344CB8AC3E}">
        <p14:creationId xmlns:p14="http://schemas.microsoft.com/office/powerpoint/2010/main" val="32535500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373545"/>
      </a:dk2>
      <a:lt2>
        <a:srgbClr val="BCD0E0"/>
      </a:lt2>
      <a:accent1>
        <a:srgbClr val="3494BA"/>
      </a:accent1>
      <a:accent2>
        <a:srgbClr val="58B6C0"/>
      </a:accent2>
      <a:accent3>
        <a:srgbClr val="75BDA7"/>
      </a:accent3>
      <a:accent4>
        <a:srgbClr val="7A8C8E"/>
      </a:accent4>
      <a:accent5>
        <a:srgbClr val="84ACB6"/>
      </a:accent5>
      <a:accent6>
        <a:srgbClr val="6793CD"/>
      </a:accent6>
      <a:hlink>
        <a:srgbClr val="6B9F25"/>
      </a:hlink>
      <a:folHlink>
        <a:srgbClr val="9F6715"/>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913DB040-6816-4415-960D-8178C78575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TotalTime>
  <Words>1135</Words>
  <Application>Microsoft Office PowerPoint</Application>
  <PresentationFormat>Widescreen</PresentationFormat>
  <Paragraphs>107</Paragraphs>
  <Slides>28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Calibri</vt:lpstr>
      <vt:lpstr>Century Gothic</vt:lpstr>
      <vt:lpstr>Times New Roman</vt:lpstr>
      <vt:lpstr>Savon</vt:lpstr>
      <vt:lpstr>Office Theme</vt:lpstr>
      <vt:lpstr>Таможенная документация для проведения дальнейшей экспертизы на качество продукции</vt:lpstr>
      <vt:lpstr>Что такое претензия на качество продукции?</vt:lpstr>
      <vt:lpstr>Что также может относится к претензии, даже если…</vt:lpstr>
      <vt:lpstr>PowerPoint Presentation</vt:lpstr>
      <vt:lpstr>PowerPoint Presentation</vt:lpstr>
      <vt:lpstr>PowerPoint Presentation</vt:lpstr>
      <vt:lpstr>Письмо-претензия</vt:lpstr>
      <vt:lpstr>Отгрузочные документы</vt:lpstr>
      <vt:lpstr>Счет-фактура</vt:lpstr>
      <vt:lpstr>PowerPoint Presentation</vt:lpstr>
      <vt:lpstr>Товарная накладная</vt:lpstr>
      <vt:lpstr>PowerPoint Presentation</vt:lpstr>
      <vt:lpstr>Упаковочный лист</vt:lpstr>
      <vt:lpstr>PowerPoint Presentation</vt:lpstr>
      <vt:lpstr>Спецификация</vt:lpstr>
      <vt:lpstr>PowerPoint Presentation</vt:lpstr>
      <vt:lpstr>Таможенное оформление претензионной продукции</vt:lpstr>
      <vt:lpstr>Инвойс от DHL</vt:lpstr>
      <vt:lpstr>Инвойс от Fedex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Таможенная документация для проведения дальнейшей экспертизы на качество продукции</dc:title>
  <dc:creator>Mukhina, Elena [MEDRU-NON-J&amp;J]</dc:creator>
  <cp:lastModifiedBy>Mukhina, Elena [MEDRU-NON-J&amp;J]</cp:lastModifiedBy>
  <cp:revision>16</cp:revision>
  <dcterms:created xsi:type="dcterms:W3CDTF">2021-02-13T10:29:32Z</dcterms:created>
  <dcterms:modified xsi:type="dcterms:W3CDTF">2021-02-13T15:24:32Z</dcterms:modified>
</cp:coreProperties>
</file>