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1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6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3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2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66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1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8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1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4BE4-C2C8-4BB0-9B59-0A3A51065578}" type="datetimeFigureOut">
              <a:rPr lang="ru-RU" smtClean="0"/>
              <a:t>23.02.21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187F-79A1-4078-AC37-77A7BFF15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4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таможенные пломбы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5334">
            <a:off x="3434634" y="2484312"/>
            <a:ext cx="4858448" cy="337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8122" y="292506"/>
            <a:ext cx="9144000" cy="2166023"/>
          </a:xfrm>
        </p:spPr>
        <p:txBody>
          <a:bodyPr>
            <a:normAutofit/>
          </a:bodyPr>
          <a:lstStyle/>
          <a:p>
            <a:pPr algn="l"/>
            <a:r>
              <a:rPr lang="ru-RU" sz="4000" b="1" spc="300" dirty="0">
                <a:latin typeface="+mn-lt"/>
              </a:rPr>
              <a:t>Технические средства наложения атрибутов таможенного обеспечения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86927" y="657182"/>
            <a:ext cx="69013" cy="18876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3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&quot;контейнерсил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08" y="4296193"/>
            <a:ext cx="2223452" cy="222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340" y="1549963"/>
            <a:ext cx="1066546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000" dirty="0"/>
              <a:t>К атрибутам наложенного таможенного обеспечения </a:t>
            </a:r>
            <a:r>
              <a:rPr lang="ru-RU" sz="2000" u="sng" dirty="0"/>
              <a:t>относят</a:t>
            </a:r>
            <a:r>
              <a:rPr lang="ru-RU" sz="2000" dirty="0"/>
              <a:t> пластмассовые и металлические (свинцовые) пломбы, замки разового действия, электронные пломбы для транзитных грузов,                     а также клейкие ленты.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/>
              <a:t>Они на­кладываются таможенной службой </a:t>
            </a:r>
            <a:r>
              <a:rPr lang="ru-RU" sz="2000" u="sng" dirty="0"/>
              <a:t>на все виды грузовых упако­вок</a:t>
            </a:r>
            <a:r>
              <a:rPr lang="ru-RU" sz="2000" dirty="0"/>
              <a:t>, которые прошли таможенный досмотр, и направлены для перемещения через границу, а также товаров и транспортных средств, в отношении которых таможенное оформление не завершено, в том числе транзитных товаров.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15040" y="415644"/>
            <a:ext cx="10338760" cy="992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pc="300" dirty="0">
                <a:latin typeface="+mn-lt"/>
              </a:rPr>
              <a:t>Атрибуты наложенного таможенного обеспечения: классификация и сфера применения</a:t>
            </a:r>
            <a:endParaRPr lang="ru-RU" sz="2800" b="1" spc="3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2481" y="450148"/>
            <a:ext cx="45719" cy="878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Картинки по запросу &quot;фликлок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286" y="4415332"/>
            <a:ext cx="2062968" cy="206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&quot;Нэйлсил пломба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580" y="4679177"/>
            <a:ext cx="2313132" cy="153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o.remove.bg/downloads/9e4d4973-f2c1-4413-935f-1899fc3e9d24/image-removebg-pre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112" y="4069600"/>
            <a:ext cx="3036848" cy="290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59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739" y="1385326"/>
            <a:ext cx="7928910" cy="445257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481" y="1607206"/>
            <a:ext cx="6664959" cy="47021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800" dirty="0"/>
              <a:t>Электронная навигационная пломба — это фактически </a:t>
            </a:r>
            <a:r>
              <a:rPr lang="ru-RU" sz="1800" u="sng" dirty="0"/>
              <a:t>бортовой компьютер</a:t>
            </a:r>
            <a:r>
              <a:rPr lang="ru-RU" sz="1800" dirty="0"/>
              <a:t>, несущий всю необходимую для осуществления перевозки информацию: об участниках перевозки, грузе, маршруте движения.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/>
              <a:t>Умная пломба </a:t>
            </a:r>
            <a:r>
              <a:rPr lang="ru-RU" sz="1800" u="sng" dirty="0"/>
              <a:t>оснащена датчиками</a:t>
            </a:r>
            <a:r>
              <a:rPr lang="ru-RU" sz="1800" dirty="0"/>
              <a:t>, принимающими сигналы ГЛОНАСС и GPS, поэтому все заинтересованные лица — как государственные органы, так и компании, имеют постоянный доступ к данным о месторасположении контейнера и могут отслеживать цепочку перевозок в режиме онлайн.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/>
              <a:t>Открывается такая пломба </a:t>
            </a:r>
            <a:r>
              <a:rPr lang="ru-RU" sz="1800" u="sng" dirty="0"/>
              <a:t>только на станции назначения</a:t>
            </a:r>
            <a:r>
              <a:rPr lang="ru-RU" sz="1800" dirty="0"/>
              <a:t>, зафиксированной в ней.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/>
              <a:t>При этом, если контейнер был вскрыт на другом участке пути, компания, ответственная за мониторинг, получает сигнал и проверяет, </a:t>
            </a:r>
            <a:r>
              <a:rPr lang="ru-RU" sz="1800" u="sng" dirty="0"/>
              <a:t>было ли данное вскрытие несанкционированным</a:t>
            </a:r>
            <a:r>
              <a:rPr lang="ru-RU" sz="1800" dirty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54080" y="393289"/>
            <a:ext cx="10338760" cy="992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pc="300" dirty="0">
                <a:latin typeface="+mn-lt"/>
              </a:rPr>
              <a:t>Электронная навигационная пломба: сущность и перспективы использования </a:t>
            </a:r>
            <a:endParaRPr lang="ru-RU" sz="2800" b="1" spc="3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2481" y="450148"/>
            <a:ext cx="45719" cy="878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5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15" y="2530257"/>
            <a:ext cx="559550" cy="5309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481" y="1509698"/>
            <a:ext cx="10464799" cy="9490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Задача пломбы – оптимизировать грузовые перевозки: свести к минимуму количество нарушений при таможенном контроле, исключить человеческий фактор при проведении проверок, а также снизить количество дополнительных физических проверок, тем самым сокращая сроки доставки.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15040" y="415644"/>
            <a:ext cx="10338760" cy="992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pc="300" dirty="0">
                <a:latin typeface="+mn-lt"/>
              </a:rPr>
              <a:t>Преимущества и недостатки навигационной пломбы  </a:t>
            </a:r>
            <a:endParaRPr lang="ru-RU" sz="2800" b="1" spc="3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2481" y="450148"/>
            <a:ext cx="45719" cy="878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249681" y="2639949"/>
            <a:ext cx="9885679" cy="4218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/>
              <a:t>Основные </a:t>
            </a:r>
            <a:r>
              <a:rPr lang="ru-RU" sz="1800" u="sng" dirty="0"/>
              <a:t>преимущества</a:t>
            </a:r>
            <a:r>
              <a:rPr lang="ru-RU" sz="1800" dirty="0"/>
              <a:t> используемых пломб: </a:t>
            </a:r>
            <a:endParaRPr lang="ru-RU" sz="1800" dirty="0">
              <a:effectLst/>
            </a:endParaRPr>
          </a:p>
          <a:p>
            <a:pPr algn="just">
              <a:lnSpc>
                <a:spcPct val="70000"/>
              </a:lnSpc>
            </a:pPr>
            <a:r>
              <a:rPr lang="ru-RU" sz="1800" dirty="0"/>
              <a:t>многоразовое устройство, в котором используется многоразовый элемент пломбирования (запорный трос);</a:t>
            </a:r>
            <a:endParaRPr lang="ru-RU" sz="1800" dirty="0">
              <a:effectLst/>
            </a:endParaRPr>
          </a:p>
          <a:p>
            <a:pPr algn="just">
              <a:lnSpc>
                <a:spcPct val="70000"/>
              </a:lnSpc>
            </a:pPr>
            <a:r>
              <a:rPr lang="ru-RU" sz="1800" dirty="0"/>
              <a:t>обеспечивает достоверность и безопасность данных средствами криптографической защиты информации;</a:t>
            </a:r>
            <a:endParaRPr lang="ru-RU" sz="1800" dirty="0">
              <a:effectLst/>
            </a:endParaRPr>
          </a:p>
          <a:p>
            <a:pPr algn="just">
              <a:lnSpc>
                <a:spcPct val="80000"/>
              </a:lnSpc>
            </a:pPr>
            <a:r>
              <a:rPr lang="ru-RU" sz="1800" dirty="0"/>
              <a:t>обеспечивает авторизированное замыкание грузового отсека, регистрацию даты и времени замыкания и размыкания, регистрацию места нахождения опломбированного грузового отсека;</a:t>
            </a:r>
            <a:endParaRPr lang="ru-RU" sz="1800" dirty="0">
              <a:effectLst/>
            </a:endParaRPr>
          </a:p>
          <a:p>
            <a:pPr algn="just">
              <a:lnSpc>
                <a:spcPct val="70000"/>
              </a:lnSpc>
            </a:pPr>
            <a:r>
              <a:rPr lang="ru-RU" sz="1800" dirty="0"/>
              <a:t>возможность работать до полутора месяцев без подзарядки при температуре от - 40 до +70 градусов по Цельсию.</a:t>
            </a:r>
          </a:p>
          <a:p>
            <a:pPr algn="just">
              <a:lnSpc>
                <a:spcPct val="30000"/>
              </a:lnSpc>
            </a:pPr>
            <a:endParaRPr lang="ru-RU" sz="1800" dirty="0">
              <a:effectLst/>
            </a:endParaRPr>
          </a:p>
          <a:p>
            <a:pPr marL="0" indent="0" algn="just">
              <a:buNone/>
            </a:pPr>
            <a:r>
              <a:rPr lang="ru-RU" sz="1800" dirty="0"/>
              <a:t>Также можно выделить следующие </a:t>
            </a:r>
            <a:r>
              <a:rPr lang="ru-RU" sz="1800" u="sng" dirty="0"/>
              <a:t>недостатки</a:t>
            </a:r>
            <a:r>
              <a:rPr lang="ru-RU" sz="1800" dirty="0"/>
              <a:t>: </a:t>
            </a:r>
            <a:endParaRPr lang="ru-RU" sz="1800" dirty="0">
              <a:effectLst/>
            </a:endParaRPr>
          </a:p>
          <a:p>
            <a:pPr algn="just">
              <a:lnSpc>
                <a:spcPct val="70000"/>
              </a:lnSpc>
            </a:pPr>
            <a:r>
              <a:rPr lang="ru-RU" sz="1800" dirty="0"/>
              <a:t>стоимость;</a:t>
            </a:r>
            <a:endParaRPr lang="ru-RU" sz="1800" dirty="0">
              <a:effectLst/>
            </a:endParaRPr>
          </a:p>
          <a:p>
            <a:pPr algn="just">
              <a:lnSpc>
                <a:spcPct val="70000"/>
              </a:lnSpc>
            </a:pPr>
            <a:r>
              <a:rPr lang="ru-RU" sz="1800" dirty="0"/>
              <a:t>не всегда контейнер или фура сразу возвращаются к хозяину пломбы.</a:t>
            </a:r>
            <a:endParaRPr lang="ru-RU" sz="1800" dirty="0"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61" y="5161280"/>
            <a:ext cx="461057" cy="49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1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339</Words>
  <Application>Microsoft Macintosh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Технические средства наложения атрибутов таможенного обеспечения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средства наложения атрибутов таможенного обеспечения и определения их целостности</dc:title>
  <dc:creator>Учетная запись Майкрософт</dc:creator>
  <cp:lastModifiedBy>Microsoft Office User</cp:lastModifiedBy>
  <cp:revision>20</cp:revision>
  <dcterms:created xsi:type="dcterms:W3CDTF">2021-02-11T22:46:23Z</dcterms:created>
  <dcterms:modified xsi:type="dcterms:W3CDTF">2021-02-23T12:24:46Z</dcterms:modified>
</cp:coreProperties>
</file>