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handoutMasterIdLst>
    <p:handoutMasterId r:id="rId9"/>
  </p:handoutMasterIdLst>
  <p:sldIdLst>
    <p:sldId id="256" r:id="rId4"/>
    <p:sldId id="257" r:id="rId5"/>
    <p:sldId id="258" r:id="rId6"/>
    <p:sldId id="259" r:id="rId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1286" y="-8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AAD3B20-5749-49B1-900F-3149C576545D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00142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F334D27-4261-4BD5-850A-2A3C91F28F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3AA0C85-9F02-4A75-B05D-E98822A81552}" type="slidenum">
              <a:t>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03A562-A2A3-4858-8BE7-6528032968C3}" type="slidenum">
              <a:t>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926EA14-5E04-4345-86CF-3036B862F21B}" type="slidenum">
              <a:t>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D84715-7650-44F7-89B7-0448EA4D8BEC}" type="slidenum">
              <a:t>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4D2B69-22BC-49E1-9C2F-5E62125A24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03B2EC-1B5F-4087-8FE0-C7AA0888F1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6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3217F6-82C0-4EDF-84FF-8A866E22967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90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1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3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68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C1E34-CDAF-44CF-9943-6B6FBEA033C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670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0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53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2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14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DA9C2C-E285-4A23-84C3-92496742181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76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782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CF5E59-3B28-4C79-9400-1C02CD85471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82CF0A-10F4-474B-995C-E231DE446C5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2EEC70-95C8-4FE9-8DBC-FD835FE4187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2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C3A697-F61B-4B4C-B4B9-6D6C81CB152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90A365-B4DD-4E4A-87DA-32351C4576A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F95C66-09DE-406E-A239-CC63CC49204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B18265B-BA13-40D3-9CC1-B1455FAF6D6A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2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2400" b="0" i="0" u="none" strike="noStrike" kern="1200">
          <a:ln>
            <a:noFill/>
          </a:ln>
          <a:latin typeface="Arial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ru-RU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360" y="1893960"/>
            <a:ext cx="9675000" cy="566639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40879" y="55548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832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81399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68560"/>
            <a:ext cx="181800" cy="91871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240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40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590" y="3133390"/>
            <a:ext cx="7626960" cy="712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Технические средства контроля носителей </a:t>
            </a:r>
            <a:endParaRPr lang="ru-RU" sz="36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6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аудио-</a:t>
            </a:r>
            <a:r>
              <a:rPr lang="ru-RU" sz="36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, видеоинформации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75498" y="2302916"/>
            <a:ext cx="6124817" cy="44635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64941" y="501836"/>
            <a:ext cx="3842280" cy="1801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Диктофон RN-502EZ-K оснащен системой активации при звуке т.е. </a:t>
            </a:r>
            <a:endParaRPr lang="ru-RU" sz="24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звук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записывается автоматически, что позволяет избежать лишних </a:t>
            </a:r>
            <a:endParaRPr lang="ru-RU" sz="24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затрат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пленки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40453" y="1993767"/>
            <a:ext cx="6772084" cy="236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t="22628"/>
          <a:stretch/>
        </p:blipFill>
        <p:spPr>
          <a:xfrm>
            <a:off x="936000" y="4443662"/>
            <a:ext cx="4126515" cy="24683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791874" y="4619117"/>
            <a:ext cx="2088000" cy="617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Rolsen</a:t>
            </a: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R2V 400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0599" y="6996960"/>
            <a:ext cx="1751399" cy="617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Dream X-108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3315" y="311494"/>
            <a:ext cx="7589160" cy="1515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ru-RU" sz="24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На картинках представлены некоторые виды ТСТК, используемые </a:t>
            </a:r>
            <a:r>
              <a:rPr lang="ru-RU" sz="24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/>
            </a:r>
            <a:br>
              <a:rPr lang="ru-RU" sz="24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</a:br>
            <a:r>
              <a:rPr lang="ru-RU" sz="24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для </a:t>
            </a:r>
            <a:r>
              <a:rPr lang="ru-RU" sz="24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контроля видеокассет, компакт дисков DVD-</a:t>
            </a:r>
            <a:r>
              <a:rPr lang="ru-RU" sz="240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Video</a:t>
            </a:r>
            <a:r>
              <a:rPr lang="ru-RU" sz="24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, </a:t>
            </a:r>
            <a:r>
              <a:rPr lang="ru-RU" sz="240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miniDVD</a:t>
            </a:r>
            <a:r>
              <a:rPr lang="ru-RU" sz="24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, </a:t>
            </a:r>
            <a:r>
              <a:rPr lang="ru-RU" sz="24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/>
            </a:r>
            <a:br>
              <a:rPr lang="ru-RU" sz="24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</a:br>
            <a:r>
              <a:rPr lang="ru-RU" sz="24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DVD-ISO</a:t>
            </a:r>
            <a:r>
              <a:rPr lang="ru-RU" sz="24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, SVCD, VCD 1.x, 2.0, CD-DA, JPEG, </a:t>
            </a:r>
            <a:r>
              <a:rPr lang="ru-RU" sz="240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Kodak</a:t>
            </a:r>
            <a:r>
              <a:rPr lang="ru-RU" sz="24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ru-RU" sz="240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Foto</a:t>
            </a:r>
            <a:r>
              <a:rPr lang="ru-RU" sz="24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CD, </a:t>
            </a:r>
            <a:r>
              <a:rPr lang="ru-RU" sz="24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/>
            </a:r>
            <a:br>
              <a:rPr lang="ru-RU" sz="24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</a:br>
            <a:r>
              <a:rPr lang="ru-RU" sz="240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MP3 </a:t>
            </a:r>
            <a:r>
              <a:rPr lang="ru-RU" sz="240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и MPEG4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3882239"/>
            <a:ext cx="4675680" cy="295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88000" y="2008415"/>
            <a:ext cx="4392625" cy="36305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688000" y="5638945"/>
            <a:ext cx="3744000" cy="880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диапроектор с просветным </a:t>
            </a:r>
            <a:r>
              <a:rPr lang="ru-RU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/>
            </a:r>
            <a:br>
              <a:rPr lang="ru-RU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</a:br>
            <a:r>
              <a:rPr lang="ru-RU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складным </a:t>
            </a: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экраном </a:t>
            </a:r>
            <a:r>
              <a:rPr lang="ru-RU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/>
            </a:r>
            <a:br>
              <a:rPr lang="ru-RU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</a:br>
            <a:r>
              <a:rPr lang="ru-RU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"</a:t>
            </a: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Экран-универсал"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2000" y="6852960"/>
            <a:ext cx="3024000" cy="617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диапроектор "Пеленг"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042" y="393455"/>
            <a:ext cx="5040000" cy="3229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Контроль носителей ЭВМ т.е. предметов звукозаписи, 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/>
            </a:r>
            <a:b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</a:b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видеозаписи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и носителей информации относящиеся к ЭВМ 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/>
            </a:r>
            <a:b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</a:b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осуществляется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после соответствующего таможенного </a:t>
            </a: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контроля</a:t>
            </a:r>
            <a:b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</a:br>
            <a:r>
              <a:rPr lang="ru-RU" sz="24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ru-RU" sz="24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с применением технических средств таможенного контроля</a:t>
            </a:r>
            <a:r>
              <a:rPr lang="ru-RU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-darkblu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</Words>
  <Application>Microsoft Office PowerPoint</Application>
  <PresentationFormat>Произвольный</PresentationFormat>
  <Paragraphs>15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Обычный</vt:lpstr>
      <vt:lpstr>lyt-darkblue</vt:lpstr>
      <vt:lpstr>lyt-cool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соня</dc:creator>
  <cp:lastModifiedBy>Пользователь</cp:lastModifiedBy>
  <cp:revision>5</cp:revision>
  <dcterms:created xsi:type="dcterms:W3CDTF">2021-02-13T11:11:14Z</dcterms:created>
  <dcterms:modified xsi:type="dcterms:W3CDTF">2021-02-15T13:41:28Z</dcterms:modified>
</cp:coreProperties>
</file>