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501FD-1123-4030-B42D-FF5567EF77A5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AE731-B664-452A-AE42-911CCE63E93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nvay.ru/incoterms-2020-ddp" TargetMode="External"/><Relationship Id="rId3" Type="http://schemas.openxmlformats.org/officeDocument/2006/relationships/hyperlink" Target="https://anvay.ru/incoterms-2020-fca" TargetMode="External"/><Relationship Id="rId7" Type="http://schemas.openxmlformats.org/officeDocument/2006/relationships/hyperlink" Target="https://anvay.ru/incoterms-2020-dap" TargetMode="External"/><Relationship Id="rId12" Type="http://schemas.openxmlformats.org/officeDocument/2006/relationships/hyperlink" Target="https://anvay.ru/incoterms-2020-cif" TargetMode="External"/><Relationship Id="rId2" Type="http://schemas.openxmlformats.org/officeDocument/2006/relationships/hyperlink" Target="https://anvay.ru/incoterms-2020-ex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vay.ru/incoterms-2020-dpu" TargetMode="External"/><Relationship Id="rId11" Type="http://schemas.openxmlformats.org/officeDocument/2006/relationships/hyperlink" Target="https://anvay.ru/incoterms-2020-cfr" TargetMode="External"/><Relationship Id="rId5" Type="http://schemas.openxmlformats.org/officeDocument/2006/relationships/hyperlink" Target="https://anvay.ru/incoterms-2020-cip" TargetMode="External"/><Relationship Id="rId10" Type="http://schemas.openxmlformats.org/officeDocument/2006/relationships/hyperlink" Target="https://anvay.ru/incoterms-2020-fob" TargetMode="External"/><Relationship Id="rId4" Type="http://schemas.openxmlformats.org/officeDocument/2006/relationships/hyperlink" Target="https://anvay.ru/incoterms-2020-cpt" TargetMode="External"/><Relationship Id="rId9" Type="http://schemas.openxmlformats.org/officeDocument/2006/relationships/hyperlink" Target="https://anvay.ru/incoterms-2020-fa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Условия поставки по </a:t>
            </a:r>
            <a:r>
              <a:rPr lang="ru-RU" dirty="0" err="1" smtClean="0"/>
              <a:t>Инкотермс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</a:t>
            </a:r>
          </a:p>
          <a:p>
            <a:r>
              <a:rPr lang="ru-RU" dirty="0" smtClean="0"/>
              <a:t>Борисов Василий</a:t>
            </a:r>
          </a:p>
          <a:p>
            <a:r>
              <a:rPr lang="ru-RU" dirty="0" smtClean="0"/>
              <a:t>146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9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 означает «</a:t>
            </a:r>
            <a:r>
              <a:rPr lang="ru-RU" b="1" dirty="0" err="1"/>
              <a:t>Инкотермс</a:t>
            </a:r>
            <a:r>
              <a:rPr lang="ru-RU" b="1" dirty="0"/>
              <a:t>» (</a:t>
            </a:r>
            <a:r>
              <a:rPr lang="ru-RU" b="1" dirty="0" err="1"/>
              <a:t>Incoterms</a:t>
            </a:r>
            <a:r>
              <a:rPr lang="ru-RU" b="1" dirty="0" smtClean="0"/>
              <a:t>)?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err="1"/>
              <a:t>Инкотермс</a:t>
            </a:r>
            <a:r>
              <a:rPr lang="ru-RU" b="1" dirty="0"/>
              <a:t> (</a:t>
            </a:r>
            <a:r>
              <a:rPr lang="ru-RU" b="1" dirty="0" err="1"/>
              <a:t>Incoterms</a:t>
            </a:r>
            <a:r>
              <a:rPr lang="ru-RU" b="1" dirty="0"/>
              <a:t>)</a:t>
            </a:r>
            <a:r>
              <a:rPr lang="ru-RU" dirty="0"/>
              <a:t> – это международные правила, признанные правительственными таможенными органами, юридическими компаниями и предпринимателями по всему миру как основные условия для международной торговли товарами. Сфера действия </a:t>
            </a:r>
            <a:r>
              <a:rPr lang="ru-RU" dirty="0" err="1"/>
              <a:t>Инкотермс</a:t>
            </a:r>
            <a:r>
              <a:rPr lang="ru-RU" dirty="0"/>
              <a:t> (</a:t>
            </a:r>
            <a:r>
              <a:rPr lang="ru-RU" dirty="0" err="1"/>
              <a:t>Incoterms</a:t>
            </a:r>
            <a:r>
              <a:rPr lang="ru-RU" dirty="0"/>
              <a:t>) распространяется на права и обязанности сторон по договору купли-продажи в части перевозки товара от продавца покупателю, ответственности за утрату и повреждение товара, его таможенной очистки и страхования.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Какое правило </a:t>
            </a:r>
            <a:r>
              <a:rPr lang="ru-RU" b="1" dirty="0" err="1" smtClean="0"/>
              <a:t>Инкотермс</a:t>
            </a:r>
            <a:r>
              <a:rPr lang="ru-RU" b="1" dirty="0" smtClean="0"/>
              <a:t> следует использовать в 2021 году?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Правила </a:t>
            </a:r>
            <a:r>
              <a:rPr lang="ru-RU" b="1" dirty="0" err="1" smtClean="0"/>
              <a:t>Инкотермс</a:t>
            </a:r>
            <a:r>
              <a:rPr lang="ru-RU" b="1" dirty="0" smtClean="0"/>
              <a:t> 2020 это последняя версия правил, которая актуальна в 2021 году и будет действовать в течение этого десятилетия, до 2030 года. Следующий пересмотр правил </a:t>
            </a:r>
            <a:r>
              <a:rPr lang="ru-RU" b="1" dirty="0" err="1" smtClean="0"/>
              <a:t>Инкотермс</a:t>
            </a:r>
            <a:r>
              <a:rPr lang="ru-RU" b="1" dirty="0" smtClean="0"/>
              <a:t> планируется в 2029 году.</a:t>
            </a:r>
          </a:p>
          <a:p>
            <a:r>
              <a:rPr lang="ru-RU" b="1" dirty="0" smtClean="0"/>
              <a:t>Стороны договора купли-продажи товаров в 2021 году могут продолжить использование правил </a:t>
            </a:r>
            <a:r>
              <a:rPr lang="ru-RU" b="1" dirty="0" err="1" smtClean="0"/>
              <a:t>Инкотермс</a:t>
            </a:r>
            <a:r>
              <a:rPr lang="ru-RU" b="1" dirty="0" smtClean="0"/>
              <a:t> 2010, или правила </a:t>
            </a:r>
            <a:r>
              <a:rPr lang="ru-RU" b="1" dirty="0" err="1" smtClean="0"/>
              <a:t>Инкотермс</a:t>
            </a:r>
            <a:r>
              <a:rPr lang="ru-RU" b="1" dirty="0" smtClean="0"/>
              <a:t> 2000, и даже выбрать более ранние версии </a:t>
            </a:r>
            <a:r>
              <a:rPr lang="ru-RU" b="1" dirty="0" err="1" smtClean="0"/>
              <a:t>Инкотермс</a:t>
            </a:r>
            <a:r>
              <a:rPr lang="ru-RU" b="1" dirty="0" smtClean="0"/>
              <a:t>, поэтому важно четко указать выбранную версию в контракте. Однако МТТ (ICC) участникам ВЭД рекомендует использовать самую последнюю версию правил </a:t>
            </a:r>
            <a:r>
              <a:rPr lang="ru-RU" b="1" dirty="0" err="1" smtClean="0"/>
              <a:t>Incoterms</a:t>
            </a:r>
            <a:r>
              <a:rPr lang="ru-RU" b="1" dirty="0" smtClean="0"/>
              <a:t> 2020.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61944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50526"/>
              </p:ext>
            </p:extLst>
          </p:nvPr>
        </p:nvGraphicFramePr>
        <p:xfrm>
          <a:off x="1115616" y="1772816"/>
          <a:ext cx="7056784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112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I ПРАВИЛА ИНКОТЕРМС 2020 ДЛЯ ЛЮБОГО ВИДА ИЛИ ВИДОВ ТРАНСПОРТА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II ПРАВИЛА ИНКОТЕРМС 2020 ДЛЯ МОРСКОГО И ВНУТРЕННЕГО ВОДНОГО ТРАНСПОРТА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</a:tr>
              <a:tr h="3768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none" strike="noStrike">
                          <a:effectLst/>
                          <a:hlinkClick r:id="rId2" tooltip="условия поставки EXW Инкотермс 2020"/>
                        </a:rPr>
                        <a:t>EXW</a:t>
                      </a:r>
                      <a:r>
                        <a:rPr lang="ru-RU" sz="1100">
                          <a:effectLst/>
                        </a:rPr>
                        <a:t> - «Ex Works / Франко завод»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  <a:hlinkClick r:id="rId3" tooltip="условия поставки FCA Инкотермс 2020"/>
                        </a:rPr>
                        <a:t>FCA</a:t>
                      </a:r>
                      <a:r>
                        <a:rPr lang="ru-RU" sz="1100">
                          <a:effectLst/>
                        </a:rPr>
                        <a:t> - «Free Carrier / Франко перевозчик»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  <a:hlinkClick r:id="rId4" tooltip="условия поставки СРТ Инкотермс 2020"/>
                        </a:rPr>
                        <a:t>СРТ</a:t>
                      </a:r>
                      <a:r>
                        <a:rPr lang="ru-RU" sz="1100">
                          <a:effectLst/>
                        </a:rPr>
                        <a:t> - «Carriage Paid to / Перевозка оплачена до»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  <a:hlinkClick r:id="rId5" tooltip="условия поставки CIP Инкотермс 2020"/>
                        </a:rPr>
                        <a:t>CIP</a:t>
                      </a:r>
                      <a:r>
                        <a:rPr lang="ru-RU" sz="1100">
                          <a:effectLst/>
                        </a:rPr>
                        <a:t> - «Carriage and Insurance Paid to / Перевозка и страхование оплачены до»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  <a:hlinkClick r:id="rId6" tooltip="условия поставки DPU Инкотермс 2020"/>
                        </a:rPr>
                        <a:t>DPU</a:t>
                      </a:r>
                      <a:r>
                        <a:rPr lang="ru-RU" sz="1100">
                          <a:effectLst/>
                        </a:rPr>
                        <a:t> - «Delivered Named Place Unloaded / Поставка на место выгрузки»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  <a:hlinkClick r:id="rId7" tooltip="условия поставки DAP Инкотермс 2020"/>
                        </a:rPr>
                        <a:t>DAP</a:t>
                      </a:r>
                      <a:r>
                        <a:rPr lang="ru-RU" sz="1100">
                          <a:effectLst/>
                        </a:rPr>
                        <a:t> - «Delivered at Place / Поставка в месте назначения»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  <a:hlinkClick r:id="rId8" tooltip="условия поставки DDP Инкотермс 2020"/>
                        </a:rPr>
                        <a:t>DDP</a:t>
                      </a:r>
                      <a:r>
                        <a:rPr lang="ru-RU" sz="1100">
                          <a:effectLst/>
                        </a:rPr>
                        <a:t> - «Delivered Duty Paid / Поставка с оплатой пошлин»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none" strike="noStrike" dirty="0">
                          <a:effectLst/>
                          <a:hlinkClick r:id="rId9" tooltip="базис поставки FAS Инкотермс 2020"/>
                        </a:rPr>
                        <a:t>FAS</a:t>
                      </a:r>
                      <a:r>
                        <a:rPr lang="ru-RU" sz="1100" dirty="0">
                          <a:effectLst/>
                        </a:rPr>
                        <a:t> - «</a:t>
                      </a:r>
                      <a:r>
                        <a:rPr lang="ru-RU" sz="1100" dirty="0" err="1">
                          <a:effectLst/>
                        </a:rPr>
                        <a:t>Free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Alongside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Ship</a:t>
                      </a:r>
                      <a:r>
                        <a:rPr lang="ru-RU" sz="1100" dirty="0">
                          <a:effectLst/>
                        </a:rPr>
                        <a:t> / Свободно вдоль борта судна»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  <a:hlinkClick r:id="rId10" tooltip="условия поставки FOB Инкотермс 2020"/>
                        </a:rPr>
                        <a:t>FOB</a:t>
                      </a:r>
                      <a:r>
                        <a:rPr lang="ru-RU" sz="1100" dirty="0">
                          <a:effectLst/>
                        </a:rPr>
                        <a:t> - «</a:t>
                      </a:r>
                      <a:r>
                        <a:rPr lang="ru-RU" sz="1100" dirty="0" err="1">
                          <a:effectLst/>
                        </a:rPr>
                        <a:t>Free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on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Board</a:t>
                      </a:r>
                      <a:r>
                        <a:rPr lang="ru-RU" sz="1100" dirty="0">
                          <a:effectLst/>
                        </a:rPr>
                        <a:t> / Свободно на борту»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  <a:hlinkClick r:id="rId11" tooltip="условия поставки CFR Инкотермс 2020"/>
                        </a:rPr>
                        <a:t>CFR</a:t>
                      </a:r>
                      <a:r>
                        <a:rPr lang="ru-RU" sz="1100" dirty="0">
                          <a:effectLst/>
                        </a:rPr>
                        <a:t> - «</a:t>
                      </a:r>
                      <a:r>
                        <a:rPr lang="ru-RU" sz="1100" dirty="0" err="1">
                          <a:effectLst/>
                        </a:rPr>
                        <a:t>Cost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Freight</a:t>
                      </a:r>
                      <a:r>
                        <a:rPr lang="ru-RU" sz="1100" dirty="0">
                          <a:effectLst/>
                        </a:rPr>
                        <a:t> / Стоимость и фрахт»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  <a:hlinkClick r:id="rId12" tooltip="условия поставки CIF Инкотермс 2020"/>
                        </a:rPr>
                        <a:t>CIF</a:t>
                      </a:r>
                      <a:r>
                        <a:rPr lang="ru-RU" sz="1100" dirty="0">
                          <a:effectLst/>
                        </a:rPr>
                        <a:t> - «</a:t>
                      </a:r>
                      <a:r>
                        <a:rPr lang="ru-RU" sz="1100" dirty="0" err="1">
                          <a:effectLst/>
                        </a:rPr>
                        <a:t>Cost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Insurance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and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Freight</a:t>
                      </a:r>
                      <a:r>
                        <a:rPr lang="ru-RU" sz="1100" dirty="0">
                          <a:effectLst/>
                        </a:rPr>
                        <a:t> / Стоимость, страхование и фрахт»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801579"/>
            <a:ext cx="8280920" cy="692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термин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Инкотермс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следует использовать в контракте?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Условия поставки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Инкотермс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2020 также как и предыдущая версия правил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Инкотермс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2010 состоит из 11 торговых терминов, которые делятся на 2 категории в зависимости от вида транспорта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6780"/>
            <a:ext cx="6853698" cy="537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Инкотерм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бел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08823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174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Условия поставки по Инкотермс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поставки по Инкотермс</dc:title>
  <dc:creator>Lenovo</dc:creator>
  <cp:lastModifiedBy>Lenovo</cp:lastModifiedBy>
  <cp:revision>2</cp:revision>
  <dcterms:created xsi:type="dcterms:W3CDTF">2021-02-27T00:26:47Z</dcterms:created>
  <dcterms:modified xsi:type="dcterms:W3CDTF">2021-02-27T00:45:00Z</dcterms:modified>
</cp:coreProperties>
</file>