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7" d="100"/>
          <a:sy n="87" d="100"/>
        </p:scale>
        <p:origin x="96" y="-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23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2175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974732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42482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10834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7460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25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8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3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3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59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1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5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4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1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ucsol.ru/tamozhennye-uslugi/oformlenie-gtd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19706" y="1298448"/>
            <a:ext cx="6865341" cy="2410667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Виды таможенной декларации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25307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5177" y="218942"/>
            <a:ext cx="7267935" cy="51515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+mj-lt"/>
              </a:rPr>
              <a:t>Таможенная декларация – это документ, составленный по установленной форме, содержащий сведения о товарах, об избранной процедуре и иные сведения, необходимые для выпуска товара (Статья 4 ТК ТС).</a:t>
            </a:r>
            <a:br>
              <a:rPr lang="ru-RU" sz="2400" dirty="0">
                <a:solidFill>
                  <a:schemeClr val="tx1"/>
                </a:solidFill>
                <a:latin typeface="+mj-lt"/>
              </a:rPr>
            </a:br>
            <a:endParaRPr lang="ru-RU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11" y="4224270"/>
            <a:ext cx="3827666" cy="2633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202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14400" y="540913"/>
            <a:ext cx="1107583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Виды таможенных деклараций</a:t>
            </a:r>
          </a:p>
          <a:p>
            <a:r>
              <a:rPr lang="ru-RU" sz="1600" b="1" dirty="0"/>
              <a:t>Реестр деклараций приведен в статье 180 ТК ТС. В зависимости от заявляемых таможенных процедур и лиц, перемещающих товары, в Таможенном кодексе Таможенного союза приведены следующие виды таможенных деклараций:</a:t>
            </a:r>
          </a:p>
          <a:p>
            <a:r>
              <a:rPr lang="ru-RU" sz="1600" b="1" dirty="0">
                <a:solidFill>
                  <a:srgbClr val="FF0000"/>
                </a:solidFill>
                <a:hlinkClick r:id="rId2"/>
              </a:rPr>
              <a:t>Таможенная декларация на товары</a:t>
            </a:r>
            <a:r>
              <a:rPr lang="ru-RU" sz="1600" b="1" dirty="0"/>
              <a:t> (ДТ) (ранее этот документ назывался “Грузовая таможенная декларация” - “ГТД”). Оформляется на товары юридических лиц и индивидуальных предпринимателей перемещаемых через государственную границу. Подача сведений в таможню происходит только в электронном виде!</a:t>
            </a:r>
          </a:p>
          <a:p>
            <a:r>
              <a:rPr lang="ru-RU" sz="1600" b="1" dirty="0">
                <a:solidFill>
                  <a:srgbClr val="FF0000"/>
                </a:solidFill>
              </a:rPr>
              <a:t>Транзитная декларация </a:t>
            </a:r>
            <a:r>
              <a:rPr lang="ru-RU" sz="1600" b="1" dirty="0"/>
              <a:t>(ТТ – таможенный транзит) заполняется и подается на бумажном или электронном носителе на грузы, следующие транзитом по территории Таможенного союза или через нее от границы до границы.</a:t>
            </a:r>
          </a:p>
          <a:p>
            <a:r>
              <a:rPr lang="ru-RU" sz="1600" b="1" u="sng" dirty="0">
                <a:solidFill>
                  <a:srgbClr val="FF0000"/>
                </a:solidFill>
                <a:hlinkClick r:id="rId2"/>
              </a:rPr>
              <a:t>Пассажирская таможенная декларация</a:t>
            </a:r>
            <a:r>
              <a:rPr lang="ru-RU" sz="1600" b="1" dirty="0">
                <a:solidFill>
                  <a:srgbClr val="FF0000"/>
                </a:solidFill>
              </a:rPr>
              <a:t> </a:t>
            </a:r>
            <a:r>
              <a:rPr lang="ru-RU" sz="1600" b="1" dirty="0"/>
              <a:t>(ПД) – это документ необходимый при декларировании грузов и товаров перемещаемых физическими лицами через государственную границу. Заполнение и подача в таможенный орган осуществляется только на бумажном носителе физическим лицом или таможенным представителем.</a:t>
            </a:r>
          </a:p>
          <a:p>
            <a:r>
              <a:rPr lang="ru-RU" sz="1600" b="1" u="sng" dirty="0">
                <a:solidFill>
                  <a:srgbClr val="FF0000"/>
                </a:solidFill>
              </a:rPr>
              <a:t>Таможенная декларация на транспортное средство</a:t>
            </a:r>
            <a:r>
              <a:rPr lang="ru-RU" sz="1600" b="1" dirty="0"/>
              <a:t> – заполняется и подается в Центральную акцизную таможню (ЦАТ) на бумажном или электронном носителе на автомобили, ввозимые или вывозимые с территории Таможенного союза под выбранными таможенными процедурами: “экспорт”, “импорт – выпуск для внутреннего потребления”, “временный ввоз/вывоз” и др.</a:t>
            </a: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630" y="5280338"/>
            <a:ext cx="2398775" cy="1371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67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</TotalTime>
  <Words>36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Легкий дым</vt:lpstr>
      <vt:lpstr>Виды таможенной декларации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таможенной декларации</dc:title>
  <dc:creator>Ирина</dc:creator>
  <cp:lastModifiedBy>Ирина</cp:lastModifiedBy>
  <cp:revision>5</cp:revision>
  <dcterms:created xsi:type="dcterms:W3CDTF">2021-09-24T19:39:34Z</dcterms:created>
  <dcterms:modified xsi:type="dcterms:W3CDTF">2021-09-25T11:50:39Z</dcterms:modified>
</cp:coreProperties>
</file>