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5480"/>
    <a:srgbClr val="2E2C2D"/>
    <a:srgbClr val="47627F"/>
    <a:srgbClr val="04105A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71" y="181315"/>
            <a:ext cx="5959257" cy="4307559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Классификация специальных защитных знаков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5455" y="5032168"/>
            <a:ext cx="4122354" cy="1655762"/>
          </a:xfrm>
        </p:spPr>
        <p:txBody>
          <a:bodyPr/>
          <a:lstStyle/>
          <a:p>
            <a:r>
              <a:rPr lang="ru-RU" dirty="0"/>
              <a:t>Презентацию выполнила </a:t>
            </a:r>
          </a:p>
          <a:p>
            <a:r>
              <a:rPr lang="ru-RU" dirty="0"/>
              <a:t>Студентка 4 курса 145 группы </a:t>
            </a:r>
          </a:p>
          <a:p>
            <a:r>
              <a:rPr lang="ru-RU" dirty="0" err="1"/>
              <a:t>Судненко</a:t>
            </a:r>
            <a:r>
              <a:rPr lang="ru-RU" dirty="0"/>
              <a:t> Татьяна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22C582-E2A6-4E8C-A2D0-0B342AF5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64" y="500062"/>
            <a:ext cx="6819072" cy="1325563"/>
          </a:xfrm>
        </p:spPr>
        <p:txBody>
          <a:bodyPr/>
          <a:lstStyle/>
          <a:p>
            <a:pPr algn="ctr"/>
            <a:r>
              <a:rPr lang="ru-RU" b="0" i="0" dirty="0">
                <a:effectLst/>
                <a:latin typeface="Helvetica Neue"/>
              </a:rPr>
              <a:t>Специальный защитный знак (СЗЗ)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8222AD-71FE-4EFC-A032-C7AA0CDC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246" y="1862207"/>
            <a:ext cx="6421507" cy="46825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Специальный защитный знак (СЗЗ) - сертифицированное и зарегистрированное в установленном порядке изделие, предназначенное для контроля несанкционированного доступа к объектам защиты путем определения подлинности и целостности СЗЗ путем сравнения самого знака или композиции «СЗЗ - подложка» по критериям соответствия характерным признакам визуальными, инструментальными и другими методами.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816836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02B71-0104-4824-BC07-4233FE01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3826"/>
            <a:ext cx="7886700" cy="855802"/>
          </a:xfrm>
        </p:spPr>
        <p:txBody>
          <a:bodyPr>
            <a:normAutofit/>
          </a:bodyPr>
          <a:lstStyle/>
          <a:p>
            <a:pPr algn="ctr"/>
            <a:r>
              <a:rPr lang="ru-RU" sz="4000" b="0" i="0" dirty="0">
                <a:effectLst/>
                <a:latin typeface="Helvetica Neue"/>
              </a:rPr>
              <a:t>Основные объекты защиты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2E507F-6EDA-4FAF-95FD-91271A4D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433" y="2024407"/>
            <a:ext cx="5122793" cy="46281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Helvetica Neue"/>
              </a:rPr>
              <a:t>Основными объектами защиты, для которых могут применяться специальные защитные знаки, являются: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- документированная информация на материальном носителе;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- специальные почтовые отправления;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- специальные изделия, товары народного потребления, подлежащие опечатыванию и контролю;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- продукция специального назначения, контейнеры, вагоны, емкости при их перевозке и хранении;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effectLst/>
                <a:latin typeface="Helvetica Neue"/>
              </a:rPr>
              <a:t>- помещения, сейфы, запасные выходы, аварийные устройства.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4726A4-17DD-4DD0-B2B4-B1AF140B8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57" t="13140" r="39419" b="12657"/>
          <a:stretch/>
        </p:blipFill>
        <p:spPr>
          <a:xfrm>
            <a:off x="628650" y="1319628"/>
            <a:ext cx="2959707" cy="29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41EAB4-E87C-4930-BE20-83F42012F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79" t="19243" r="37826" b="56135"/>
          <a:stretch/>
        </p:blipFill>
        <p:spPr>
          <a:xfrm>
            <a:off x="820888" y="4520813"/>
            <a:ext cx="2911007" cy="187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7521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9E76B-ACF5-4969-8B2F-6284EEDF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6" y="238540"/>
            <a:ext cx="7886700" cy="1240115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Helvetica Neue"/>
              </a:rPr>
              <a:t>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A49DFA-5C16-4151-AF45-FE4CFEB44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655"/>
            <a:ext cx="7886700" cy="2557671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Helvetica Neue"/>
              </a:rPr>
              <a:t>Документами, защищаемыми с помощью специальных защитных знаков, являются документы, удостоверяющие личность, пропуска сотрудников организаций и учреждений, лицензии, кредитные карточки, ценные бумаги и т.п.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D14FA5-9AFC-4D4F-8745-BFEEF2FD9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3825880"/>
            <a:ext cx="4351684" cy="290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086465B-5060-440B-9C92-16D9B0E5A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6" y="3836372"/>
            <a:ext cx="4320208" cy="288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472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62E73-E527-4514-ADDA-CFCF4DAC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Helvetica Neue"/>
              </a:rPr>
              <a:t>Реализация специальных защитных знаков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2C835E-BF9D-48DC-BF2E-F9A59A43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666" y="1939096"/>
            <a:ext cx="5248064" cy="5144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Helvetica Neue"/>
              </a:rPr>
              <a:t>СЗЗ реализуются в виде рисунка, метки, материала, вещества, обложки, самоклеящейся ленты, отдельных наклеек, </a:t>
            </a:r>
            <a:r>
              <a:rPr lang="ru-RU" b="0" i="0" dirty="0" err="1">
                <a:effectLst/>
                <a:latin typeface="Helvetica Neue"/>
              </a:rPr>
              <a:t>самоклеющихся</a:t>
            </a:r>
            <a:r>
              <a:rPr lang="ru-RU" b="0" i="0" dirty="0">
                <a:effectLst/>
                <a:latin typeface="Helvetica Neue"/>
              </a:rPr>
              <a:t> пломб или другого продукта, созданного на основе физико-химических технологий для контроля доступа к объектам защиты, а также для защиты документов от подделки.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3F7D86-3654-4AF9-BA08-681A188E2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96" y="4200939"/>
            <a:ext cx="2794475" cy="279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6C2836-1A95-41EB-8AA9-9731F6506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1" y="1716716"/>
            <a:ext cx="3220266" cy="279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32168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852" y="629151"/>
            <a:ext cx="6294294" cy="8962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Классификация специальных защитных знаков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E894CD-0CA0-4FBC-A595-7EDD16A66476}"/>
              </a:ext>
            </a:extLst>
          </p:cNvPr>
          <p:cNvSpPr txBox="1"/>
          <p:nvPr/>
        </p:nvSpPr>
        <p:spPr>
          <a:xfrm>
            <a:off x="364434" y="2120347"/>
            <a:ext cx="8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СЗЗ делятся на 18 классов. Классификация СЗЗ осуществляется на основе оценки их основных параметров: возможности подделки, идентифицируемости и стойкости защитных свойств.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68235AD-C691-4B65-9EA3-EF11093A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296" r="1739" b="25448"/>
          <a:stretch/>
        </p:blipFill>
        <p:spPr>
          <a:xfrm>
            <a:off x="79511" y="3233857"/>
            <a:ext cx="8984974" cy="2994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E652AE-B816-4CD3-9F24-F78448A6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Helvetica Neue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4098601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204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Классификация специальных защитных знаков</vt:lpstr>
      <vt:lpstr>Специальный защитный знак (СЗЗ)</vt:lpstr>
      <vt:lpstr>Основные объекты защиты</vt:lpstr>
      <vt:lpstr>Документы</vt:lpstr>
      <vt:lpstr>Реализация специальных защитных знаков</vt:lpstr>
      <vt:lpstr>Классификация специальных защитных знаков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Татьяна</dc:creator>
  <cp:lastModifiedBy>Ника</cp:lastModifiedBy>
  <cp:revision>35</cp:revision>
  <dcterms:created xsi:type="dcterms:W3CDTF">2018-09-04T12:10:47Z</dcterms:created>
  <dcterms:modified xsi:type="dcterms:W3CDTF">2021-11-29T19:33:20Z</dcterms:modified>
</cp:coreProperties>
</file>