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57" r:id="rId3"/>
    <p:sldId id="260" r:id="rId4"/>
    <p:sldId id="258" r:id="rId5"/>
    <p:sldId id="25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BFBCE5-92C1-4B20-9BC7-701C294FF92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B1396E-FB14-44BF-86EC-5C569F44BF28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E5-92C1-4B20-9BC7-701C294FF92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96E-FB14-44BF-86EC-5C569F44BF28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E5-92C1-4B20-9BC7-701C294FF92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96E-FB14-44BF-86EC-5C569F44BF28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E5-92C1-4B20-9BC7-701C294FF92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96E-FB14-44BF-86EC-5C569F44BF2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E5-92C1-4B20-9BC7-701C294FF92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96E-FB14-44BF-86EC-5C569F44BF2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E5-92C1-4B20-9BC7-701C294FF92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96E-FB14-44BF-86EC-5C569F44BF2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E5-92C1-4B20-9BC7-701C294FF92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96E-FB14-44BF-86EC-5C569F44BF28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E5-92C1-4B20-9BC7-701C294FF92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96E-FB14-44BF-86EC-5C569F44BF28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E5-92C1-4B20-9BC7-701C294FF92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96E-FB14-44BF-86EC-5C569F44BF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E5-92C1-4B20-9BC7-701C294FF92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96E-FB14-44BF-86EC-5C569F44BF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BCE5-92C1-4B20-9BC7-701C294FF92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396E-FB14-44BF-86EC-5C569F44BF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9BFBCE5-92C1-4B20-9BC7-701C294FF92E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AB1396E-FB14-44BF-86EC-5C569F44BF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843950" cy="2786836"/>
          </a:xfrm>
        </p:spPr>
        <p:txBody>
          <a:bodyPr/>
          <a:lstStyle/>
          <a:p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/>
              <a:t/>
            </a:r>
            <a:br>
              <a:rPr lang="ru-RU" sz="30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/>
              <a:t/>
            </a:r>
            <a:br>
              <a:rPr lang="ru-RU" sz="3000" dirty="0"/>
            </a:br>
            <a:r>
              <a:rPr lang="ru-RU" sz="3500" dirty="0" smtClean="0"/>
              <a:t>Неполное декларирование.</a:t>
            </a:r>
            <a:br>
              <a:rPr lang="ru-RU" sz="3500" dirty="0" smtClean="0"/>
            </a:b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/>
              <a:t/>
            </a:r>
            <a:br>
              <a:rPr lang="ru-RU" sz="3500" dirty="0"/>
            </a:br>
            <a:r>
              <a:rPr lang="ru-RU" sz="3000" dirty="0" smtClean="0"/>
              <a:t> </a:t>
            </a:r>
            <a:endParaRPr lang="ru-RU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6948264" y="5805264"/>
            <a:ext cx="1741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Шурыгина А.С </a:t>
            </a:r>
          </a:p>
          <a:p>
            <a:r>
              <a:rPr lang="ru-RU" dirty="0" smtClean="0"/>
              <a:t>Группа 142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79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33330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4368"/>
            <a:ext cx="9179416" cy="6884562"/>
          </a:xfrm>
        </p:spPr>
      </p:pic>
    </p:spTree>
    <p:extLst>
      <p:ext uri="{BB962C8B-B14F-4D97-AF65-F5344CB8AC3E}">
        <p14:creationId xmlns:p14="http://schemas.microsoft.com/office/powerpoint/2010/main" val="394088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24" y="0"/>
            <a:ext cx="9167939" cy="7047354"/>
          </a:xfrm>
        </p:spPr>
      </p:pic>
    </p:spTree>
    <p:extLst>
      <p:ext uri="{BB962C8B-B14F-4D97-AF65-F5344CB8AC3E}">
        <p14:creationId xmlns:p14="http://schemas.microsoft.com/office/powerpoint/2010/main" val="294320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5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42</TotalTime>
  <Words>4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Твердый переплет</vt:lpstr>
      <vt:lpstr>     Неполное декларирование. 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2021-09-25T05:07:16Z</dcterms:created>
  <dcterms:modified xsi:type="dcterms:W3CDTF">2021-09-25T05:50:05Z</dcterms:modified>
</cp:coreProperties>
</file>