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25.09.2021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25.09.2021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1604" y="0"/>
            <a:ext cx="7406640" cy="3640606"/>
          </a:xfrm>
        </p:spPr>
        <p:txBody>
          <a:bodyPr>
            <a:normAutofit fontScale="90000"/>
          </a:bodyPr>
          <a:lstStyle/>
          <a:p>
            <a:pPr algn="r"/>
            <a:r>
              <a:rPr lang="ru-RU" sz="6600" b="1" i="1" dirty="0" smtClean="0">
                <a:solidFill>
                  <a:schemeClr val="tx1"/>
                </a:solidFill>
              </a:rPr>
              <a:t>Общие положения о таможенном декларирование</a:t>
            </a:r>
            <a:endParaRPr lang="ru-RU" sz="6600" b="1" i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37360" y="5286388"/>
            <a:ext cx="7406640" cy="1571612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chemeClr val="bg1"/>
                </a:solidFill>
              </a:rPr>
              <a:t>Работу подготовила студентка 4 курса</a:t>
            </a:r>
          </a:p>
          <a:p>
            <a:pPr algn="r"/>
            <a:r>
              <a:rPr lang="ru-RU" dirty="0" smtClean="0">
                <a:solidFill>
                  <a:schemeClr val="bg1"/>
                </a:solidFill>
              </a:rPr>
              <a:t>Спирина </a:t>
            </a:r>
            <a:r>
              <a:rPr lang="ru-RU" dirty="0" err="1" smtClean="0">
                <a:solidFill>
                  <a:schemeClr val="bg1"/>
                </a:solidFill>
              </a:rPr>
              <a:t>Аполлинария</a:t>
            </a:r>
            <a:endParaRPr lang="ru-RU" dirty="0" smtClean="0">
              <a:solidFill>
                <a:schemeClr val="bg1"/>
              </a:solidFill>
            </a:endParaRPr>
          </a:p>
          <a:p>
            <a:pPr algn="r"/>
            <a:r>
              <a:rPr lang="ru-RU" dirty="0" smtClean="0">
                <a:solidFill>
                  <a:schemeClr val="bg1"/>
                </a:solidFill>
              </a:rPr>
              <a:t>Группа </a:t>
            </a:r>
            <a:r>
              <a:rPr lang="en-US" dirty="0" smtClean="0">
                <a:solidFill>
                  <a:schemeClr val="bg1"/>
                </a:solidFill>
              </a:rPr>
              <a:t>z</a:t>
            </a:r>
            <a:r>
              <a:rPr lang="ru-RU" dirty="0" smtClean="0">
                <a:solidFill>
                  <a:schemeClr val="bg1"/>
                </a:solidFill>
              </a:rPr>
              <a:t>143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Сессия\Сессия осень 2021\Декларирование\tamozhnya_15-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4286256"/>
            <a:ext cx="2762593" cy="1552577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ru-RU" dirty="0" smtClean="0"/>
              <a:t>1)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Товары подлежат таможенному декларированию при их помещении под таможенную процедуру либо в случаях, предусмотренных 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п. 4 ст. 258, п. 4 ст. 272 и п. 2 ст. 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281 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ТК ЕАЭС.</a:t>
            </a:r>
          </a:p>
          <a:p>
            <a:pPr marL="514350" indent="-514350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Товары не подлежат таможенному декларированию при их помещении под таможенную процедуру свободной таможенной зоны в соответствии с п. 4 ст.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204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ТК ЕАЭС, а также в случаях, предусмотренных п. 3, 14 - 17 ст. 286 и п. 7 ст. 301 ТК ЕАЭС.</a:t>
            </a:r>
          </a:p>
          <a:p>
            <a:pPr marL="514350" indent="-514350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2) Таможенное декларирование осуществляется декларантом либо таможенным представителем, если иное не установлено Кодексом.</a:t>
            </a:r>
          </a:p>
          <a:p>
            <a:pPr marL="514350" indent="-514350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3) Таможенное декларирование осуществляется в электронной форме.</a:t>
            </a:r>
          </a:p>
          <a:p>
            <a:pPr marL="514350" indent="-514350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4) Таможенное декларирование в письменной форме допускается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в некоторых, предусмотренных ТК ЕАЭС случаями ст.104 п.4.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 flipV="1">
            <a:off x="8686800" y="214290"/>
            <a:ext cx="457200" cy="48979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Сессия\Сессия осень 2021\Декларирование\scale_12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39994" y="2000240"/>
            <a:ext cx="1604006" cy="107157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14346" y="0"/>
            <a:ext cx="9501254" cy="714377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350" dirty="0" smtClean="0">
                <a:latin typeface="Times New Roman" pitchFamily="18" charset="0"/>
                <a:cs typeface="Times New Roman" pitchFamily="18" charset="0"/>
              </a:rPr>
              <a:t>5) Вне зависимости от положения п.4 настоящей статьи таможенное декларирование в письменной форме может быть осуществлено, если у таможенного органа отсутствует возможность обеспечить реализацию декларантом таможенного декларирования в электронной форме в связи с неисправностью используемых таможенными органами информационных систем, вызванной техническими сбоями установленными законодательствами государств-членов.</a:t>
            </a:r>
          </a:p>
          <a:p>
            <a:pPr>
              <a:buNone/>
            </a:pPr>
            <a:r>
              <a:rPr lang="ru-RU" sz="2350" dirty="0" smtClean="0">
                <a:latin typeface="Times New Roman" pitchFamily="18" charset="0"/>
                <a:cs typeface="Times New Roman" pitchFamily="18" charset="0"/>
              </a:rPr>
              <a:t>6) В зависимости от формы таможенного декларирования используется таможенная декларация в виде электронного документа или таможенная декларация в виде документа на бумажном носителе.</a:t>
            </a:r>
          </a:p>
          <a:p>
            <a:pPr>
              <a:buNone/>
            </a:pPr>
            <a:r>
              <a:rPr lang="ru-RU" sz="2350" dirty="0" smtClean="0">
                <a:latin typeface="Times New Roman" pitchFamily="18" charset="0"/>
                <a:cs typeface="Times New Roman" pitchFamily="18" charset="0"/>
              </a:rPr>
              <a:t>7) Особенности таможенного декларирования, когда таможенная декларация в отношении иностранных товаров подается до их ввоза на таможенную территорию Союза или до доставки товаров в место доставки, определенное таможенным органом отправления, в случаях, если такие товары перевозятся в соответствии с таможенной процедурой таможенного транзита определяются ст.114 </a:t>
            </a:r>
            <a:r>
              <a:rPr lang="ru-RU" sz="2350" dirty="0" smtClean="0">
                <a:latin typeface="Times New Roman" pitchFamily="18" charset="0"/>
                <a:cs typeface="Times New Roman" pitchFamily="18" charset="0"/>
              </a:rPr>
              <a:t> Таможенного Кодекса ЕАЭС</a:t>
            </a:r>
            <a:r>
              <a:rPr lang="ru-RU" sz="235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 flipV="1">
            <a:off x="8686800" y="0"/>
            <a:ext cx="457200" cy="2746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Сессия\Сессия осень 2021\Декларирование\№ 1368-800x6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4214818"/>
            <a:ext cx="2381266" cy="178595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14346" y="-142900"/>
            <a:ext cx="9358346" cy="70009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Особенности таможенного декларирования в случае, если декларант не располагает на момент подачи декларации на товары точными сведениями, необходимыми для заявления в такой декларации на товары, определяются ст. 115.</a:t>
            </a:r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Особенности таможенного декларирования в случае, если лицо осуществляет перемещение через таможенную границу Союза товаров двумя или более партиями на одних и тех же условиях в течение периода поставки определяются ст.116.</a:t>
            </a:r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Особенности таможенного декларирования товаров, перемещаемых через таможенную границу Союза в несобранном или разобранном виде, в том числе в некомплектном или незавершенном виде, определяются ст. 117.</a:t>
            </a:r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8) Законодательством государств-членов о таможенном регулировании могут устанавливаться особенности таможенного декларирования, отличные от особенностей, при определенных условиях установленных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Таможенным Кодексом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ЕАЭС.</a:t>
            </a:r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9) Комиссия вправе определять особенности таможенного декларирования товаров, в отношении которых обязанность по уплате ввозных таможенных пошлин, налогов не возникает в соответствии с абзацем первым пункта 2 ст. 136 и абзацем первым пункта 2 ст. 225  Кодекса ЕАЭС.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 flipV="1">
            <a:off x="8686800" y="0"/>
            <a:ext cx="457200" cy="2746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</TotalTime>
  <Words>67</Words>
  <PresentationFormat>Экран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Открытая</vt:lpstr>
      <vt:lpstr>Общие положения о таможенном декларирование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Общие положения о таможенном декларирование</dc:title>
  <dc:creator>Аполлинария</dc:creator>
  <cp:lastModifiedBy>владелец</cp:lastModifiedBy>
  <cp:revision>6</cp:revision>
  <dcterms:created xsi:type="dcterms:W3CDTF">2021-09-24T19:25:44Z</dcterms:created>
  <dcterms:modified xsi:type="dcterms:W3CDTF">2021-09-25T11:07:08Z</dcterms:modified>
</cp:coreProperties>
</file>