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onsultant.ru/document/cons_doc_LAW_215315/b08f05f756d5c70d4f28c2e0fd6c7ec7a138b97b/#dst100233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onsultant.ru/document/cons_doc_LAW_215315/b08f05f756d5c70d4f28c2e0fd6c7ec7a138b97b/#dst10023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C8234-61CB-4908-A8D2-10265EB4779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D50741-131C-4EC1-A50D-B6A91C99707E}">
      <dgm:prSet phldrT="[Текст]" custT="1"/>
      <dgm:spPr/>
      <dgm:t>
        <a:bodyPr/>
        <a:lstStyle/>
        <a:p>
          <a:r>
            <a:rPr lang="ru-RU" sz="1600" b="1" dirty="0"/>
            <a:t>6) привлекать экспертов для уточнения сведений о декларируемых им товарах;</a:t>
          </a:r>
        </a:p>
      </dgm:t>
    </dgm:pt>
    <dgm:pt modelId="{49A376B6-825E-4716-9225-FC9E1F763A1A}" type="parTrans" cxnId="{69BE105E-3263-4297-8986-0CBE53980345}">
      <dgm:prSet/>
      <dgm:spPr/>
      <dgm:t>
        <a:bodyPr/>
        <a:lstStyle/>
        <a:p>
          <a:endParaRPr lang="ru-RU"/>
        </a:p>
      </dgm:t>
    </dgm:pt>
    <dgm:pt modelId="{4E94A20B-F790-48C6-B696-A39176047EA5}" type="sibTrans" cxnId="{69BE105E-3263-4297-8986-0CBE53980345}">
      <dgm:prSet/>
      <dgm:spPr/>
      <dgm:t>
        <a:bodyPr/>
        <a:lstStyle/>
        <a:p>
          <a:endParaRPr lang="ru-RU"/>
        </a:p>
      </dgm:t>
    </dgm:pt>
    <dgm:pt modelId="{665C3E0D-FFC5-4C12-8E74-A1D9ADBBFA02}">
      <dgm:prSet phldrT="[Текст]" custT="1"/>
      <dgm:spPr/>
      <dgm:t>
        <a:bodyPr/>
        <a:lstStyle/>
        <a:p>
          <a:r>
            <a:rPr lang="ru-RU" sz="1600" b="1" dirty="0"/>
            <a:t>7) пользоваться иными правами, предусмотренными настоящим Кодексом.</a:t>
          </a:r>
        </a:p>
      </dgm:t>
    </dgm:pt>
    <dgm:pt modelId="{8FBBCD39-FDCD-4229-BC2A-A78CD7A36361}" type="parTrans" cxnId="{92A8BE3D-54C2-4D9A-B62B-9C378BD20221}">
      <dgm:prSet/>
      <dgm:spPr/>
      <dgm:t>
        <a:bodyPr/>
        <a:lstStyle/>
        <a:p>
          <a:endParaRPr lang="ru-RU"/>
        </a:p>
      </dgm:t>
    </dgm:pt>
    <dgm:pt modelId="{30D7023E-6016-4442-96FA-5CCCD7907EC0}" type="sibTrans" cxnId="{92A8BE3D-54C2-4D9A-B62B-9C378BD20221}">
      <dgm:prSet/>
      <dgm:spPr/>
      <dgm:t>
        <a:bodyPr/>
        <a:lstStyle/>
        <a:p>
          <a:endParaRPr lang="ru-RU"/>
        </a:p>
      </dgm:t>
    </dgm:pt>
    <dgm:pt modelId="{E711E0F0-A84C-4118-906D-C6A1E6061059}">
      <dgm:prSet phldrT="[Текст]" custT="1"/>
      <dgm:spPr/>
      <dgm:t>
        <a:bodyPr/>
        <a:lstStyle/>
        <a:p>
          <a:r>
            <a:rPr lang="ru-RU" sz="1600" b="1" dirty="0"/>
            <a:t>5) обжаловать решения, действия (бездействие) таможенных органов или их должностных лиц;</a:t>
          </a:r>
        </a:p>
      </dgm:t>
    </dgm:pt>
    <dgm:pt modelId="{FE76DAC8-BA1C-4650-808A-60683B78397E}" type="parTrans" cxnId="{412220BA-1715-4F91-83B1-EAD891B60BB6}">
      <dgm:prSet/>
      <dgm:spPr/>
      <dgm:t>
        <a:bodyPr/>
        <a:lstStyle/>
        <a:p>
          <a:endParaRPr lang="ru-RU"/>
        </a:p>
      </dgm:t>
    </dgm:pt>
    <dgm:pt modelId="{03AC68C7-DA7F-4486-B62F-037921885B0E}" type="sibTrans" cxnId="{412220BA-1715-4F91-83B1-EAD891B60BB6}">
      <dgm:prSet/>
      <dgm:spPr/>
      <dgm:t>
        <a:bodyPr/>
        <a:lstStyle/>
        <a:p>
          <a:endParaRPr lang="ru-RU"/>
        </a:p>
      </dgm:t>
    </dgm:pt>
    <dgm:pt modelId="{08CDEA91-3DA2-493E-9D83-4774E06B4180}">
      <dgm:prSet phldrT="[Текст]" custT="1"/>
      <dgm:spPr/>
      <dgm:t>
        <a:bodyPr/>
        <a:lstStyle/>
        <a:p>
          <a:r>
            <a:rPr lang="ru-RU" sz="1400" b="1" dirty="0"/>
            <a:t>4</a:t>
          </a:r>
          <a:r>
            <a:rPr lang="ru-RU" sz="1600" b="1" dirty="0"/>
            <a:t>) знакомиться с имеющимися в таможенных органах результатами исследований проб и (или) образцов декларируемых им товаров;</a:t>
          </a:r>
          <a:endParaRPr lang="ru-RU" sz="1400" b="1" dirty="0"/>
        </a:p>
      </dgm:t>
    </dgm:pt>
    <dgm:pt modelId="{DB46FF00-3F19-47FA-9B59-9B452AAF63FE}" type="parTrans" cxnId="{845EF3C5-640F-4D84-BA7E-D5316ECE4E48}">
      <dgm:prSet/>
      <dgm:spPr/>
      <dgm:t>
        <a:bodyPr/>
        <a:lstStyle/>
        <a:p>
          <a:endParaRPr lang="ru-RU"/>
        </a:p>
      </dgm:t>
    </dgm:pt>
    <dgm:pt modelId="{448271F6-B7C6-41A8-BA99-855FEE9E9994}" type="sibTrans" cxnId="{845EF3C5-640F-4D84-BA7E-D5316ECE4E48}">
      <dgm:prSet/>
      <dgm:spPr/>
      <dgm:t>
        <a:bodyPr/>
        <a:lstStyle/>
        <a:p>
          <a:endParaRPr lang="ru-RU"/>
        </a:p>
      </dgm:t>
    </dgm:pt>
    <dgm:pt modelId="{DC1F6A62-90A0-4362-AF3F-945F348D6E19}">
      <dgm:prSet phldrT="[Текст]" custT="1"/>
      <dgm:spPr/>
      <dgm:t>
        <a:bodyPr/>
        <a:lstStyle/>
        <a:p>
          <a:r>
            <a:rPr lang="ru-RU" sz="1500" b="1" dirty="0"/>
            <a:t>3) присутствовать при проведении таможенного контроля в форме таможенного осмотра и таможенного досмотра должностными лицами таможенных органов и при отборе этими лицами проб и (или) образцов товаров;</a:t>
          </a:r>
        </a:p>
      </dgm:t>
    </dgm:pt>
    <dgm:pt modelId="{558E4CBA-5C22-41BC-9C39-897483286B5D}" type="parTrans" cxnId="{33EAC039-70D5-41C1-B68C-F18B98632DE9}">
      <dgm:prSet/>
      <dgm:spPr/>
      <dgm:t>
        <a:bodyPr/>
        <a:lstStyle/>
        <a:p>
          <a:endParaRPr lang="ru-RU"/>
        </a:p>
      </dgm:t>
    </dgm:pt>
    <dgm:pt modelId="{149F09B9-054A-4EEE-A9A5-9B18817D2C1D}" type="sibTrans" cxnId="{33EAC039-70D5-41C1-B68C-F18B98632DE9}">
      <dgm:prSet/>
      <dgm:spPr/>
      <dgm:t>
        <a:bodyPr/>
        <a:lstStyle/>
        <a:p>
          <a:endParaRPr lang="ru-RU"/>
        </a:p>
      </dgm:t>
    </dgm:pt>
    <dgm:pt modelId="{276EBEB5-4F53-4E7E-BF7A-B0F0482FC9E3}">
      <dgm:prSet phldrT="[Текст]" custT="1"/>
      <dgm:spPr/>
      <dgm:t>
        <a:bodyPr/>
        <a:lstStyle/>
        <a:p>
          <a:r>
            <a:rPr lang="ru-RU" sz="1600" b="1" i="0" dirty="0"/>
            <a:t>2) отбирать пробы и (или) образцы товаров, находящихся под таможенным контролем, с разрешения таможенного органа, выданного в соответствии со </a:t>
          </a:r>
          <a:r>
            <a:rPr lang="ru-RU" sz="1600" b="1" i="0" dirty="0">
              <a:hlinkClick xmlns:r="http://schemas.openxmlformats.org/officeDocument/2006/relationships" r:id="rId1"/>
            </a:rPr>
            <a:t>статьей 17</a:t>
          </a:r>
          <a:r>
            <a:rPr lang="ru-RU" sz="1600" b="1" i="0" dirty="0"/>
            <a:t> настоящего Кодекса;</a:t>
          </a:r>
        </a:p>
      </dgm:t>
    </dgm:pt>
    <dgm:pt modelId="{49898405-3905-4B12-86C6-0100DE4ACAA2}" type="parTrans" cxnId="{D50989E4-AD70-4936-AEEF-7A880E0724AA}">
      <dgm:prSet/>
      <dgm:spPr/>
      <dgm:t>
        <a:bodyPr/>
        <a:lstStyle/>
        <a:p>
          <a:endParaRPr lang="ru-RU"/>
        </a:p>
      </dgm:t>
    </dgm:pt>
    <dgm:pt modelId="{B9768822-5895-432B-834F-FABEE3166E9F}" type="sibTrans" cxnId="{D50989E4-AD70-4936-AEEF-7A880E0724AA}">
      <dgm:prSet/>
      <dgm:spPr/>
      <dgm:t>
        <a:bodyPr/>
        <a:lstStyle/>
        <a:p>
          <a:endParaRPr lang="ru-RU"/>
        </a:p>
      </dgm:t>
    </dgm:pt>
    <dgm:pt modelId="{3C9EAC3C-07ED-47D8-AD41-5BEA7CE260C5}">
      <dgm:prSet custT="1"/>
      <dgm:spPr/>
      <dgm:t>
        <a:bodyPr/>
        <a:lstStyle/>
        <a:p>
          <a:r>
            <a:rPr lang="ru-RU" sz="1600" b="1" i="0" dirty="0"/>
            <a:t>1) осматривать, измерять товары, находящиеся под таможенным контролем, и выполнять с ними грузовые операции;</a:t>
          </a:r>
          <a:endParaRPr lang="ru-RU" sz="1600" b="1" dirty="0"/>
        </a:p>
      </dgm:t>
    </dgm:pt>
    <dgm:pt modelId="{DAA15A71-22A6-4AB6-951C-5E1A8B1D03A4}" type="parTrans" cxnId="{65C27446-040E-47E2-91EB-669ECDD6968F}">
      <dgm:prSet/>
      <dgm:spPr/>
      <dgm:t>
        <a:bodyPr/>
        <a:lstStyle/>
        <a:p>
          <a:endParaRPr lang="ru-RU"/>
        </a:p>
      </dgm:t>
    </dgm:pt>
    <dgm:pt modelId="{55419A3E-D6A0-40F7-9CD0-A19E3A8D11DB}" type="sibTrans" cxnId="{65C27446-040E-47E2-91EB-669ECDD6968F}">
      <dgm:prSet/>
      <dgm:spPr/>
      <dgm:t>
        <a:bodyPr/>
        <a:lstStyle/>
        <a:p>
          <a:endParaRPr lang="ru-RU"/>
        </a:p>
      </dgm:t>
    </dgm:pt>
    <dgm:pt modelId="{8D7DD03B-5E17-4B03-95DC-6CD89FB1B7CA}" type="pres">
      <dgm:prSet presAssocID="{CA6C8234-61CB-4908-A8D2-10265EB47799}" presName="Name0" presStyleCnt="0">
        <dgm:presLayoutVars>
          <dgm:chMax val="7"/>
          <dgm:chPref val="7"/>
          <dgm:dir/>
        </dgm:presLayoutVars>
      </dgm:prSet>
      <dgm:spPr/>
    </dgm:pt>
    <dgm:pt modelId="{B1A701A7-ED6F-413B-A519-89791E21008D}" type="pres">
      <dgm:prSet presAssocID="{CA6C8234-61CB-4908-A8D2-10265EB47799}" presName="Name1" presStyleCnt="0"/>
      <dgm:spPr/>
    </dgm:pt>
    <dgm:pt modelId="{4E4EDA79-4DE4-4198-8184-A67517733C74}" type="pres">
      <dgm:prSet presAssocID="{CA6C8234-61CB-4908-A8D2-10265EB47799}" presName="cycle" presStyleCnt="0"/>
      <dgm:spPr/>
    </dgm:pt>
    <dgm:pt modelId="{2744E49D-3208-4538-8E33-BC8D464FFAE9}" type="pres">
      <dgm:prSet presAssocID="{CA6C8234-61CB-4908-A8D2-10265EB47799}" presName="srcNode" presStyleLbl="node1" presStyleIdx="0" presStyleCnt="7"/>
      <dgm:spPr/>
    </dgm:pt>
    <dgm:pt modelId="{8B6AF708-467D-4C85-A479-5DA75DC73F40}" type="pres">
      <dgm:prSet presAssocID="{CA6C8234-61CB-4908-A8D2-10265EB47799}" presName="conn" presStyleLbl="parChTrans1D2" presStyleIdx="0" presStyleCnt="1"/>
      <dgm:spPr/>
    </dgm:pt>
    <dgm:pt modelId="{B1305661-4832-41CE-A696-492922CC98EA}" type="pres">
      <dgm:prSet presAssocID="{CA6C8234-61CB-4908-A8D2-10265EB47799}" presName="extraNode" presStyleLbl="node1" presStyleIdx="0" presStyleCnt="7"/>
      <dgm:spPr/>
    </dgm:pt>
    <dgm:pt modelId="{BA99CD56-573D-4F90-8F50-CC173DCEAB31}" type="pres">
      <dgm:prSet presAssocID="{CA6C8234-61CB-4908-A8D2-10265EB47799}" presName="dstNode" presStyleLbl="node1" presStyleIdx="0" presStyleCnt="7"/>
      <dgm:spPr/>
    </dgm:pt>
    <dgm:pt modelId="{3E9779EB-6F71-42C5-94D5-96C1A5200122}" type="pres">
      <dgm:prSet presAssocID="{3C9EAC3C-07ED-47D8-AD41-5BEA7CE260C5}" presName="text_1" presStyleLbl="node1" presStyleIdx="0" presStyleCnt="7" custLinFactNeighborX="-449" custLinFactNeighborY="-26462">
        <dgm:presLayoutVars>
          <dgm:bulletEnabled val="1"/>
        </dgm:presLayoutVars>
      </dgm:prSet>
      <dgm:spPr/>
    </dgm:pt>
    <dgm:pt modelId="{FEB9889B-92C9-431F-A30B-CA136585CF46}" type="pres">
      <dgm:prSet presAssocID="{3C9EAC3C-07ED-47D8-AD41-5BEA7CE260C5}" presName="accent_1" presStyleCnt="0"/>
      <dgm:spPr/>
    </dgm:pt>
    <dgm:pt modelId="{8E349F2A-0971-415F-9916-4B58CEB1C0DA}" type="pres">
      <dgm:prSet presAssocID="{3C9EAC3C-07ED-47D8-AD41-5BEA7CE260C5}" presName="accentRepeatNode" presStyleLbl="solidFgAcc1" presStyleIdx="0" presStyleCnt="7"/>
      <dgm:spPr/>
    </dgm:pt>
    <dgm:pt modelId="{02360FE5-CDAA-4024-8319-3FC584204997}" type="pres">
      <dgm:prSet presAssocID="{276EBEB5-4F53-4E7E-BF7A-B0F0482FC9E3}" presName="text_2" presStyleLbl="node1" presStyleIdx="1" presStyleCnt="7" custScaleY="149039" custLinFactNeighborX="-476" custLinFactNeighborY="-27001">
        <dgm:presLayoutVars>
          <dgm:bulletEnabled val="1"/>
        </dgm:presLayoutVars>
      </dgm:prSet>
      <dgm:spPr/>
    </dgm:pt>
    <dgm:pt modelId="{C20A0DA2-2562-475A-A4DF-D09099CED230}" type="pres">
      <dgm:prSet presAssocID="{276EBEB5-4F53-4E7E-BF7A-B0F0482FC9E3}" presName="accent_2" presStyleCnt="0"/>
      <dgm:spPr/>
    </dgm:pt>
    <dgm:pt modelId="{B522F526-7F06-4A49-97A4-D24892EDAAFE}" type="pres">
      <dgm:prSet presAssocID="{276EBEB5-4F53-4E7E-BF7A-B0F0482FC9E3}" presName="accentRepeatNode" presStyleLbl="solidFgAcc1" presStyleIdx="1" presStyleCnt="7"/>
      <dgm:spPr/>
    </dgm:pt>
    <dgm:pt modelId="{81E7DCED-1C8C-4F64-8E59-713D48349502}" type="pres">
      <dgm:prSet presAssocID="{DC1F6A62-90A0-4362-AF3F-945F348D6E19}" presName="text_3" presStyleLbl="node1" presStyleIdx="2" presStyleCnt="7" custScaleY="147488" custLinFactNeighborX="-252" custLinFactNeighborY="-1838">
        <dgm:presLayoutVars>
          <dgm:bulletEnabled val="1"/>
        </dgm:presLayoutVars>
      </dgm:prSet>
      <dgm:spPr/>
    </dgm:pt>
    <dgm:pt modelId="{7145F05D-A7CD-4CAB-B999-91BC119A1EB5}" type="pres">
      <dgm:prSet presAssocID="{DC1F6A62-90A0-4362-AF3F-945F348D6E19}" presName="accent_3" presStyleCnt="0"/>
      <dgm:spPr/>
    </dgm:pt>
    <dgm:pt modelId="{DEF326B1-17A5-4A30-8070-A812918DB94A}" type="pres">
      <dgm:prSet presAssocID="{DC1F6A62-90A0-4362-AF3F-945F348D6E19}" presName="accentRepeatNode" presStyleLbl="solidFgAcc1" presStyleIdx="2" presStyleCnt="7"/>
      <dgm:spPr/>
    </dgm:pt>
    <dgm:pt modelId="{BD0265CC-13DA-4D31-998B-58378AFE0E83}" type="pres">
      <dgm:prSet presAssocID="{08CDEA91-3DA2-493E-9D83-4774E06B4180}" presName="text_4" presStyleLbl="node1" presStyleIdx="3" presStyleCnt="7" custLinFactNeighborX="-499" custLinFactNeighborY="14708">
        <dgm:presLayoutVars>
          <dgm:bulletEnabled val="1"/>
        </dgm:presLayoutVars>
      </dgm:prSet>
      <dgm:spPr/>
    </dgm:pt>
    <dgm:pt modelId="{5AC157D8-DD8B-4EDE-9BBC-CE085903DAE3}" type="pres">
      <dgm:prSet presAssocID="{08CDEA91-3DA2-493E-9D83-4774E06B4180}" presName="accent_4" presStyleCnt="0"/>
      <dgm:spPr/>
    </dgm:pt>
    <dgm:pt modelId="{865AC33E-334F-4DC7-9F1D-4259E2388F22}" type="pres">
      <dgm:prSet presAssocID="{08CDEA91-3DA2-493E-9D83-4774E06B4180}" presName="accentRepeatNode" presStyleLbl="solidFgAcc1" presStyleIdx="3" presStyleCnt="7"/>
      <dgm:spPr/>
    </dgm:pt>
    <dgm:pt modelId="{E072506C-9D72-4488-9036-41D1B736AD7F}" type="pres">
      <dgm:prSet presAssocID="{E711E0F0-A84C-4118-906D-C6A1E6061059}" presName="text_5" presStyleLbl="node1" presStyleIdx="4" presStyleCnt="7">
        <dgm:presLayoutVars>
          <dgm:bulletEnabled val="1"/>
        </dgm:presLayoutVars>
      </dgm:prSet>
      <dgm:spPr/>
    </dgm:pt>
    <dgm:pt modelId="{6BD65E4A-9123-400C-B0A8-8E3E96C62948}" type="pres">
      <dgm:prSet presAssocID="{E711E0F0-A84C-4118-906D-C6A1E6061059}" presName="accent_5" presStyleCnt="0"/>
      <dgm:spPr/>
    </dgm:pt>
    <dgm:pt modelId="{24AE08A7-EBC4-4A06-B72F-A2D11E805161}" type="pres">
      <dgm:prSet presAssocID="{E711E0F0-A84C-4118-906D-C6A1E6061059}" presName="accentRepeatNode" presStyleLbl="solidFgAcc1" presStyleIdx="4" presStyleCnt="7"/>
      <dgm:spPr/>
    </dgm:pt>
    <dgm:pt modelId="{10A2946D-77D1-42C4-BF6E-509B0A538DE1}" type="pres">
      <dgm:prSet presAssocID="{3CD50741-131C-4EC1-A50D-B6A91C99707E}" presName="text_6" presStyleLbl="node1" presStyleIdx="5" presStyleCnt="7">
        <dgm:presLayoutVars>
          <dgm:bulletEnabled val="1"/>
        </dgm:presLayoutVars>
      </dgm:prSet>
      <dgm:spPr/>
    </dgm:pt>
    <dgm:pt modelId="{574F7934-BDD1-4376-B46E-342A6916A598}" type="pres">
      <dgm:prSet presAssocID="{3CD50741-131C-4EC1-A50D-B6A91C99707E}" presName="accent_6" presStyleCnt="0"/>
      <dgm:spPr/>
    </dgm:pt>
    <dgm:pt modelId="{DA8BC0BE-E0C1-4EE7-A726-6E3D8D436FA7}" type="pres">
      <dgm:prSet presAssocID="{3CD50741-131C-4EC1-A50D-B6A91C99707E}" presName="accentRepeatNode" presStyleLbl="solidFgAcc1" presStyleIdx="5" presStyleCnt="7"/>
      <dgm:spPr/>
    </dgm:pt>
    <dgm:pt modelId="{B845DAE2-C15C-44FB-9174-D4F2F1B81C10}" type="pres">
      <dgm:prSet presAssocID="{665C3E0D-FFC5-4C12-8E74-A1D9ADBBFA02}" presName="text_7" presStyleLbl="node1" presStyleIdx="6" presStyleCnt="7">
        <dgm:presLayoutVars>
          <dgm:bulletEnabled val="1"/>
        </dgm:presLayoutVars>
      </dgm:prSet>
      <dgm:spPr/>
    </dgm:pt>
    <dgm:pt modelId="{FCAB22E6-3D1C-4CC0-8E88-6C1B91FF6677}" type="pres">
      <dgm:prSet presAssocID="{665C3E0D-FFC5-4C12-8E74-A1D9ADBBFA02}" presName="accent_7" presStyleCnt="0"/>
      <dgm:spPr/>
    </dgm:pt>
    <dgm:pt modelId="{2BFE6AF4-DC6F-4A7C-8DF5-18C57EF8A95F}" type="pres">
      <dgm:prSet presAssocID="{665C3E0D-FFC5-4C12-8E74-A1D9ADBBFA02}" presName="accentRepeatNode" presStyleLbl="solidFgAcc1" presStyleIdx="6" presStyleCnt="7"/>
      <dgm:spPr/>
    </dgm:pt>
  </dgm:ptLst>
  <dgm:cxnLst>
    <dgm:cxn modelId="{0A2E3419-1151-4E6D-9FD7-3269BB2A088B}" type="presOf" srcId="{DC1F6A62-90A0-4362-AF3F-945F348D6E19}" destId="{81E7DCED-1C8C-4F64-8E59-713D48349502}" srcOrd="0" destOrd="0" presId="urn:microsoft.com/office/officeart/2008/layout/VerticalCurvedList"/>
    <dgm:cxn modelId="{33EAC039-70D5-41C1-B68C-F18B98632DE9}" srcId="{CA6C8234-61CB-4908-A8D2-10265EB47799}" destId="{DC1F6A62-90A0-4362-AF3F-945F348D6E19}" srcOrd="2" destOrd="0" parTransId="{558E4CBA-5C22-41BC-9C39-897483286B5D}" sibTransId="{149F09B9-054A-4EEE-A9A5-9B18817D2C1D}"/>
    <dgm:cxn modelId="{92A8BE3D-54C2-4D9A-B62B-9C378BD20221}" srcId="{CA6C8234-61CB-4908-A8D2-10265EB47799}" destId="{665C3E0D-FFC5-4C12-8E74-A1D9ADBBFA02}" srcOrd="6" destOrd="0" parTransId="{8FBBCD39-FDCD-4229-BC2A-A78CD7A36361}" sibTransId="{30D7023E-6016-4442-96FA-5CCCD7907EC0}"/>
    <dgm:cxn modelId="{69BE105E-3263-4297-8986-0CBE53980345}" srcId="{CA6C8234-61CB-4908-A8D2-10265EB47799}" destId="{3CD50741-131C-4EC1-A50D-B6A91C99707E}" srcOrd="5" destOrd="0" parTransId="{49A376B6-825E-4716-9225-FC9E1F763A1A}" sibTransId="{4E94A20B-F790-48C6-B696-A39176047EA5}"/>
    <dgm:cxn modelId="{65C27446-040E-47E2-91EB-669ECDD6968F}" srcId="{CA6C8234-61CB-4908-A8D2-10265EB47799}" destId="{3C9EAC3C-07ED-47D8-AD41-5BEA7CE260C5}" srcOrd="0" destOrd="0" parTransId="{DAA15A71-22A6-4AB6-951C-5E1A8B1D03A4}" sibTransId="{55419A3E-D6A0-40F7-9CD0-A19E3A8D11DB}"/>
    <dgm:cxn modelId="{FC70C969-A9D2-4605-A02C-5BBCC7349B7E}" type="presOf" srcId="{08CDEA91-3DA2-493E-9D83-4774E06B4180}" destId="{BD0265CC-13DA-4D31-998B-58378AFE0E83}" srcOrd="0" destOrd="0" presId="urn:microsoft.com/office/officeart/2008/layout/VerticalCurvedList"/>
    <dgm:cxn modelId="{DC5991A7-6697-437D-B0E1-7C7C97AF1B2B}" type="presOf" srcId="{665C3E0D-FFC5-4C12-8E74-A1D9ADBBFA02}" destId="{B845DAE2-C15C-44FB-9174-D4F2F1B81C10}" srcOrd="0" destOrd="0" presId="urn:microsoft.com/office/officeart/2008/layout/VerticalCurvedList"/>
    <dgm:cxn modelId="{16653DB2-C9F3-4B53-93E2-F7FDDD0DDCA6}" type="presOf" srcId="{E711E0F0-A84C-4118-906D-C6A1E6061059}" destId="{E072506C-9D72-4488-9036-41D1B736AD7F}" srcOrd="0" destOrd="0" presId="urn:microsoft.com/office/officeart/2008/layout/VerticalCurvedList"/>
    <dgm:cxn modelId="{412220BA-1715-4F91-83B1-EAD891B60BB6}" srcId="{CA6C8234-61CB-4908-A8D2-10265EB47799}" destId="{E711E0F0-A84C-4118-906D-C6A1E6061059}" srcOrd="4" destOrd="0" parTransId="{FE76DAC8-BA1C-4650-808A-60683B78397E}" sibTransId="{03AC68C7-DA7F-4486-B62F-037921885B0E}"/>
    <dgm:cxn modelId="{F9F4C3BA-CE0E-4CC9-8689-68F55FC5157B}" type="presOf" srcId="{CA6C8234-61CB-4908-A8D2-10265EB47799}" destId="{8D7DD03B-5E17-4B03-95DC-6CD89FB1B7CA}" srcOrd="0" destOrd="0" presId="urn:microsoft.com/office/officeart/2008/layout/VerticalCurvedList"/>
    <dgm:cxn modelId="{845EF3C5-640F-4D84-BA7E-D5316ECE4E48}" srcId="{CA6C8234-61CB-4908-A8D2-10265EB47799}" destId="{08CDEA91-3DA2-493E-9D83-4774E06B4180}" srcOrd="3" destOrd="0" parTransId="{DB46FF00-3F19-47FA-9B59-9B452AAF63FE}" sibTransId="{448271F6-B7C6-41A8-BA99-855FEE9E9994}"/>
    <dgm:cxn modelId="{7E6EB0C8-1C08-4427-8CA9-7CE9B39E3661}" type="presOf" srcId="{55419A3E-D6A0-40F7-9CD0-A19E3A8D11DB}" destId="{8B6AF708-467D-4C85-A479-5DA75DC73F40}" srcOrd="0" destOrd="0" presId="urn:microsoft.com/office/officeart/2008/layout/VerticalCurvedList"/>
    <dgm:cxn modelId="{51D008CC-A8C2-4867-B04A-57906140272E}" type="presOf" srcId="{3CD50741-131C-4EC1-A50D-B6A91C99707E}" destId="{10A2946D-77D1-42C4-BF6E-509B0A538DE1}" srcOrd="0" destOrd="0" presId="urn:microsoft.com/office/officeart/2008/layout/VerticalCurvedList"/>
    <dgm:cxn modelId="{5C6D15D0-44D8-4266-9C11-3538ED9B19A2}" type="presOf" srcId="{3C9EAC3C-07ED-47D8-AD41-5BEA7CE260C5}" destId="{3E9779EB-6F71-42C5-94D5-96C1A5200122}" srcOrd="0" destOrd="0" presId="urn:microsoft.com/office/officeart/2008/layout/VerticalCurvedList"/>
    <dgm:cxn modelId="{53261ED6-145C-4FC3-A999-31E9FE4FAE9A}" type="presOf" srcId="{276EBEB5-4F53-4E7E-BF7A-B0F0482FC9E3}" destId="{02360FE5-CDAA-4024-8319-3FC584204997}" srcOrd="0" destOrd="0" presId="urn:microsoft.com/office/officeart/2008/layout/VerticalCurvedList"/>
    <dgm:cxn modelId="{D50989E4-AD70-4936-AEEF-7A880E0724AA}" srcId="{CA6C8234-61CB-4908-A8D2-10265EB47799}" destId="{276EBEB5-4F53-4E7E-BF7A-B0F0482FC9E3}" srcOrd="1" destOrd="0" parTransId="{49898405-3905-4B12-86C6-0100DE4ACAA2}" sibTransId="{B9768822-5895-432B-834F-FABEE3166E9F}"/>
    <dgm:cxn modelId="{BA8197A4-4C9C-4191-918A-A3669B50F3F3}" type="presParOf" srcId="{8D7DD03B-5E17-4B03-95DC-6CD89FB1B7CA}" destId="{B1A701A7-ED6F-413B-A519-89791E21008D}" srcOrd="0" destOrd="0" presId="urn:microsoft.com/office/officeart/2008/layout/VerticalCurvedList"/>
    <dgm:cxn modelId="{82184CB7-83A3-4348-929C-46D3F4D217CF}" type="presParOf" srcId="{B1A701A7-ED6F-413B-A519-89791E21008D}" destId="{4E4EDA79-4DE4-4198-8184-A67517733C74}" srcOrd="0" destOrd="0" presId="urn:microsoft.com/office/officeart/2008/layout/VerticalCurvedList"/>
    <dgm:cxn modelId="{96F6D85B-5EC0-4C00-AC53-552D9036FE4A}" type="presParOf" srcId="{4E4EDA79-4DE4-4198-8184-A67517733C74}" destId="{2744E49D-3208-4538-8E33-BC8D464FFAE9}" srcOrd="0" destOrd="0" presId="urn:microsoft.com/office/officeart/2008/layout/VerticalCurvedList"/>
    <dgm:cxn modelId="{46F04116-1488-46A9-97B1-A5B0EA85BDA8}" type="presParOf" srcId="{4E4EDA79-4DE4-4198-8184-A67517733C74}" destId="{8B6AF708-467D-4C85-A479-5DA75DC73F40}" srcOrd="1" destOrd="0" presId="urn:microsoft.com/office/officeart/2008/layout/VerticalCurvedList"/>
    <dgm:cxn modelId="{45F53A7D-72C1-4D11-89E5-5FF1925723C0}" type="presParOf" srcId="{4E4EDA79-4DE4-4198-8184-A67517733C74}" destId="{B1305661-4832-41CE-A696-492922CC98EA}" srcOrd="2" destOrd="0" presId="urn:microsoft.com/office/officeart/2008/layout/VerticalCurvedList"/>
    <dgm:cxn modelId="{7A087C6D-0FE2-4925-9EBE-EF4EF2E76B25}" type="presParOf" srcId="{4E4EDA79-4DE4-4198-8184-A67517733C74}" destId="{BA99CD56-573D-4F90-8F50-CC173DCEAB31}" srcOrd="3" destOrd="0" presId="urn:microsoft.com/office/officeart/2008/layout/VerticalCurvedList"/>
    <dgm:cxn modelId="{FD099CA6-6980-42E6-B933-ECF4DDCA41B3}" type="presParOf" srcId="{B1A701A7-ED6F-413B-A519-89791E21008D}" destId="{3E9779EB-6F71-42C5-94D5-96C1A5200122}" srcOrd="1" destOrd="0" presId="urn:microsoft.com/office/officeart/2008/layout/VerticalCurvedList"/>
    <dgm:cxn modelId="{6FC0D234-DF14-49DF-A9B5-FBBB4663525B}" type="presParOf" srcId="{B1A701A7-ED6F-413B-A519-89791E21008D}" destId="{FEB9889B-92C9-431F-A30B-CA136585CF46}" srcOrd="2" destOrd="0" presId="urn:microsoft.com/office/officeart/2008/layout/VerticalCurvedList"/>
    <dgm:cxn modelId="{3B2BA196-AC4A-4036-A2C8-C73B717501FA}" type="presParOf" srcId="{FEB9889B-92C9-431F-A30B-CA136585CF46}" destId="{8E349F2A-0971-415F-9916-4B58CEB1C0DA}" srcOrd="0" destOrd="0" presId="urn:microsoft.com/office/officeart/2008/layout/VerticalCurvedList"/>
    <dgm:cxn modelId="{49CF89FB-B152-4B51-8867-C930D9F2A2FA}" type="presParOf" srcId="{B1A701A7-ED6F-413B-A519-89791E21008D}" destId="{02360FE5-CDAA-4024-8319-3FC584204997}" srcOrd="3" destOrd="0" presId="urn:microsoft.com/office/officeart/2008/layout/VerticalCurvedList"/>
    <dgm:cxn modelId="{81FDCCA4-E870-45F2-B49C-2936352EC328}" type="presParOf" srcId="{B1A701A7-ED6F-413B-A519-89791E21008D}" destId="{C20A0DA2-2562-475A-A4DF-D09099CED230}" srcOrd="4" destOrd="0" presId="urn:microsoft.com/office/officeart/2008/layout/VerticalCurvedList"/>
    <dgm:cxn modelId="{3EF0E138-AE4B-4D74-82B1-CBA28AED6F8F}" type="presParOf" srcId="{C20A0DA2-2562-475A-A4DF-D09099CED230}" destId="{B522F526-7F06-4A49-97A4-D24892EDAAFE}" srcOrd="0" destOrd="0" presId="urn:microsoft.com/office/officeart/2008/layout/VerticalCurvedList"/>
    <dgm:cxn modelId="{A51ED44A-F3D4-48E6-9EB4-8CA9EDA42B11}" type="presParOf" srcId="{B1A701A7-ED6F-413B-A519-89791E21008D}" destId="{81E7DCED-1C8C-4F64-8E59-713D48349502}" srcOrd="5" destOrd="0" presId="urn:microsoft.com/office/officeart/2008/layout/VerticalCurvedList"/>
    <dgm:cxn modelId="{2055B3BF-5FC5-4937-B8C2-DA3B11AB0A78}" type="presParOf" srcId="{B1A701A7-ED6F-413B-A519-89791E21008D}" destId="{7145F05D-A7CD-4CAB-B999-91BC119A1EB5}" srcOrd="6" destOrd="0" presId="urn:microsoft.com/office/officeart/2008/layout/VerticalCurvedList"/>
    <dgm:cxn modelId="{5CAFB249-5CC8-447B-B482-C4C83E576F7D}" type="presParOf" srcId="{7145F05D-A7CD-4CAB-B999-91BC119A1EB5}" destId="{DEF326B1-17A5-4A30-8070-A812918DB94A}" srcOrd="0" destOrd="0" presId="urn:microsoft.com/office/officeart/2008/layout/VerticalCurvedList"/>
    <dgm:cxn modelId="{29A97D3F-319F-469E-A7D1-8C14CF30337C}" type="presParOf" srcId="{B1A701A7-ED6F-413B-A519-89791E21008D}" destId="{BD0265CC-13DA-4D31-998B-58378AFE0E83}" srcOrd="7" destOrd="0" presId="urn:microsoft.com/office/officeart/2008/layout/VerticalCurvedList"/>
    <dgm:cxn modelId="{90A8A56E-EE46-4090-A823-3C83BDA7793B}" type="presParOf" srcId="{B1A701A7-ED6F-413B-A519-89791E21008D}" destId="{5AC157D8-DD8B-4EDE-9BBC-CE085903DAE3}" srcOrd="8" destOrd="0" presId="urn:microsoft.com/office/officeart/2008/layout/VerticalCurvedList"/>
    <dgm:cxn modelId="{214234EC-9F9A-4CED-A4B5-6F087828084D}" type="presParOf" srcId="{5AC157D8-DD8B-4EDE-9BBC-CE085903DAE3}" destId="{865AC33E-334F-4DC7-9F1D-4259E2388F22}" srcOrd="0" destOrd="0" presId="urn:microsoft.com/office/officeart/2008/layout/VerticalCurvedList"/>
    <dgm:cxn modelId="{74390FA5-AC7E-41F9-B55C-8DAB306B7A80}" type="presParOf" srcId="{B1A701A7-ED6F-413B-A519-89791E21008D}" destId="{E072506C-9D72-4488-9036-41D1B736AD7F}" srcOrd="9" destOrd="0" presId="urn:microsoft.com/office/officeart/2008/layout/VerticalCurvedList"/>
    <dgm:cxn modelId="{6C69720E-3BA8-427C-A0EC-C5ABCA28951E}" type="presParOf" srcId="{B1A701A7-ED6F-413B-A519-89791E21008D}" destId="{6BD65E4A-9123-400C-B0A8-8E3E96C62948}" srcOrd="10" destOrd="0" presId="urn:microsoft.com/office/officeart/2008/layout/VerticalCurvedList"/>
    <dgm:cxn modelId="{C3A4F13D-1579-48FE-B99A-1EED8B6AA54B}" type="presParOf" srcId="{6BD65E4A-9123-400C-B0A8-8E3E96C62948}" destId="{24AE08A7-EBC4-4A06-B72F-A2D11E805161}" srcOrd="0" destOrd="0" presId="urn:microsoft.com/office/officeart/2008/layout/VerticalCurvedList"/>
    <dgm:cxn modelId="{DBEFD085-EE82-4506-B925-E80CF8230EDF}" type="presParOf" srcId="{B1A701A7-ED6F-413B-A519-89791E21008D}" destId="{10A2946D-77D1-42C4-BF6E-509B0A538DE1}" srcOrd="11" destOrd="0" presId="urn:microsoft.com/office/officeart/2008/layout/VerticalCurvedList"/>
    <dgm:cxn modelId="{1DDEA747-260F-44AE-821D-A0001F02D4DE}" type="presParOf" srcId="{B1A701A7-ED6F-413B-A519-89791E21008D}" destId="{574F7934-BDD1-4376-B46E-342A6916A598}" srcOrd="12" destOrd="0" presId="urn:microsoft.com/office/officeart/2008/layout/VerticalCurvedList"/>
    <dgm:cxn modelId="{BA65918B-1F3F-439F-BB50-517F0EB29320}" type="presParOf" srcId="{574F7934-BDD1-4376-B46E-342A6916A598}" destId="{DA8BC0BE-E0C1-4EE7-A726-6E3D8D436FA7}" srcOrd="0" destOrd="0" presId="urn:microsoft.com/office/officeart/2008/layout/VerticalCurvedList"/>
    <dgm:cxn modelId="{E26BF33E-97F3-41AD-AA2E-D3594EB3EA90}" type="presParOf" srcId="{B1A701A7-ED6F-413B-A519-89791E21008D}" destId="{B845DAE2-C15C-44FB-9174-D4F2F1B81C10}" srcOrd="13" destOrd="0" presId="urn:microsoft.com/office/officeart/2008/layout/VerticalCurvedList"/>
    <dgm:cxn modelId="{7AC75DE3-EC90-493B-A860-BEE9A94AAA00}" type="presParOf" srcId="{B1A701A7-ED6F-413B-A519-89791E21008D}" destId="{FCAB22E6-3D1C-4CC0-8E88-6C1B91FF6677}" srcOrd="14" destOrd="0" presId="urn:microsoft.com/office/officeart/2008/layout/VerticalCurvedList"/>
    <dgm:cxn modelId="{672696BB-3BF4-4369-B079-EE7CFBCEA8A6}" type="presParOf" srcId="{FCAB22E6-3D1C-4CC0-8E88-6C1B91FF6677}" destId="{2BFE6AF4-DC6F-4A7C-8DF5-18C57EF8A95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9D6EF6-FA45-4F07-9EC8-C3C6408AAAE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DDC67A-8C9D-4609-AF51-83CFE58929F5}">
      <dgm:prSet phldrT="[Текст]" custT="1"/>
      <dgm:spPr/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Декларант обязан:</a:t>
          </a:r>
        </a:p>
      </dgm:t>
    </dgm:pt>
    <dgm:pt modelId="{E5B70E15-E991-47D7-AED1-2FA8566F3340}" type="parTrans" cxnId="{DA290EAF-722E-4385-8CFF-9D189C78700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CC74C4-4169-4FB2-BF18-7F5C3D937DBA}" type="sibTrans" cxnId="{DA290EAF-722E-4385-8CFF-9D189C78700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5B0841-D148-45AA-9E70-10405DEF917C}">
      <dgm:prSet custT="1"/>
      <dgm:spPr/>
      <dgm:t>
        <a:bodyPr anchor="t"/>
        <a:lstStyle/>
        <a:p>
          <a:r>
            <a:rPr lang="ru-RU" sz="1400" b="1" i="0" dirty="0"/>
            <a:t>1) произвести таможенное декларирование товаров;</a:t>
          </a:r>
          <a:endParaRPr lang="ru-RU" sz="1400" b="1" dirty="0"/>
        </a:p>
      </dgm:t>
    </dgm:pt>
    <dgm:pt modelId="{88BEE388-6D0D-4EC8-95D4-6A896240563B}" type="parTrans" cxnId="{990BA929-C472-4858-AC10-68FADC1622DD}">
      <dgm:prSet/>
      <dgm:spPr/>
      <dgm:t>
        <a:bodyPr/>
        <a:lstStyle/>
        <a:p>
          <a:endParaRPr lang="ru-RU"/>
        </a:p>
      </dgm:t>
    </dgm:pt>
    <dgm:pt modelId="{D80FF494-35A7-489A-8686-4DEDCA2F15AE}" type="sibTrans" cxnId="{990BA929-C472-4858-AC10-68FADC1622DD}">
      <dgm:prSet/>
      <dgm:spPr/>
      <dgm:t>
        <a:bodyPr/>
        <a:lstStyle/>
        <a:p>
          <a:endParaRPr lang="ru-RU"/>
        </a:p>
      </dgm:t>
    </dgm:pt>
    <dgm:pt modelId="{1D6C15AC-C672-4F93-812D-E4491B4D540A}">
      <dgm:prSet custT="1"/>
      <dgm:spPr/>
      <dgm:t>
        <a:bodyPr anchor="t"/>
        <a:lstStyle/>
        <a:p>
          <a:pPr algn="ctr"/>
          <a:r>
            <a:rPr lang="ru-RU" sz="1200" b="1" i="0" dirty="0"/>
            <a:t>2) представить таможенному органу в случаях, предусмотренных настоящим Кодексом, документы, подтверждающие сведения, заявленные в таможенной декларации;</a:t>
          </a:r>
          <a:endParaRPr lang="ru-RU" sz="1200" b="1" dirty="0"/>
        </a:p>
      </dgm:t>
    </dgm:pt>
    <dgm:pt modelId="{DB12CE45-BE64-448A-B1F1-941EAD26D70B}" type="parTrans" cxnId="{31007B43-D9FE-43CD-89A5-D6D39B3CBA8B}">
      <dgm:prSet/>
      <dgm:spPr/>
      <dgm:t>
        <a:bodyPr/>
        <a:lstStyle/>
        <a:p>
          <a:endParaRPr lang="ru-RU"/>
        </a:p>
      </dgm:t>
    </dgm:pt>
    <dgm:pt modelId="{2C63F98B-1401-45A6-8932-DC53B5187CCD}" type="sibTrans" cxnId="{31007B43-D9FE-43CD-89A5-D6D39B3CBA8B}">
      <dgm:prSet/>
      <dgm:spPr/>
      <dgm:t>
        <a:bodyPr/>
        <a:lstStyle/>
        <a:p>
          <a:endParaRPr lang="ru-RU"/>
        </a:p>
      </dgm:t>
    </dgm:pt>
    <dgm:pt modelId="{AC57E7D1-0A0D-4E87-B96F-FA7630933E5A}">
      <dgm:prSet custT="1"/>
      <dgm:spPr/>
      <dgm:t>
        <a:bodyPr anchor="t"/>
        <a:lstStyle/>
        <a:p>
          <a:pPr algn="ctr"/>
          <a:r>
            <a:rPr lang="ru-RU" sz="1200" b="1" i="0" dirty="0"/>
            <a:t>3) предъявить декларируемые товары в случаях, предусмотренных настоящим Кодексом, либо по требованию таможенного органа;</a:t>
          </a:r>
          <a:endParaRPr lang="ru-RU" sz="1200" b="1" dirty="0"/>
        </a:p>
      </dgm:t>
    </dgm:pt>
    <dgm:pt modelId="{EABFA272-071F-47EE-987C-E8A59FC36735}" type="parTrans" cxnId="{87B20EB8-C3C9-4B7B-B87C-54408C678F13}">
      <dgm:prSet/>
      <dgm:spPr/>
      <dgm:t>
        <a:bodyPr/>
        <a:lstStyle/>
        <a:p>
          <a:endParaRPr lang="ru-RU"/>
        </a:p>
      </dgm:t>
    </dgm:pt>
    <dgm:pt modelId="{F17B931F-B869-4267-9403-8082A2ECE692}" type="sibTrans" cxnId="{87B20EB8-C3C9-4B7B-B87C-54408C678F13}">
      <dgm:prSet/>
      <dgm:spPr/>
      <dgm:t>
        <a:bodyPr/>
        <a:lstStyle/>
        <a:p>
          <a:endParaRPr lang="ru-RU"/>
        </a:p>
      </dgm:t>
    </dgm:pt>
    <dgm:pt modelId="{4005A84B-D1EF-4112-82CF-81030C7368F5}" type="pres">
      <dgm:prSet presAssocID="{AD9D6EF6-FA45-4F07-9EC8-C3C6408AAA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7473EA-E97D-4E0E-B60F-D65EED6390B5}" type="pres">
      <dgm:prSet presAssocID="{9ADDC67A-8C9D-4609-AF51-83CFE58929F5}" presName="hierRoot1" presStyleCnt="0"/>
      <dgm:spPr/>
    </dgm:pt>
    <dgm:pt modelId="{A2D82283-3368-4CFC-88E6-4035B0D60ABA}" type="pres">
      <dgm:prSet presAssocID="{9ADDC67A-8C9D-4609-AF51-83CFE58929F5}" presName="composite" presStyleCnt="0"/>
      <dgm:spPr/>
    </dgm:pt>
    <dgm:pt modelId="{3A5247F3-8B63-4FC9-949E-AB0228441FD4}" type="pres">
      <dgm:prSet presAssocID="{9ADDC67A-8C9D-4609-AF51-83CFE58929F5}" presName="background" presStyleLbl="node0" presStyleIdx="0" presStyleCnt="1"/>
      <dgm:spPr/>
    </dgm:pt>
    <dgm:pt modelId="{2CA1E88A-1B9A-499D-8EDD-407C9CD3D2E7}" type="pres">
      <dgm:prSet presAssocID="{9ADDC67A-8C9D-4609-AF51-83CFE58929F5}" presName="text" presStyleLbl="fgAcc0" presStyleIdx="0" presStyleCnt="1" custScaleX="309708" custScaleY="54168" custLinFactNeighborX="-12852" custLinFactNeighborY="-12895">
        <dgm:presLayoutVars>
          <dgm:chPref val="3"/>
        </dgm:presLayoutVars>
      </dgm:prSet>
      <dgm:spPr/>
    </dgm:pt>
    <dgm:pt modelId="{E4FA4F1E-BC28-4AC3-9DB1-2776ECE14EE3}" type="pres">
      <dgm:prSet presAssocID="{9ADDC67A-8C9D-4609-AF51-83CFE58929F5}" presName="hierChild2" presStyleCnt="0"/>
      <dgm:spPr/>
    </dgm:pt>
    <dgm:pt modelId="{89763376-71EA-4618-8359-7A1EE240E4F6}" type="pres">
      <dgm:prSet presAssocID="{88BEE388-6D0D-4EC8-95D4-6A896240563B}" presName="Name10" presStyleLbl="parChTrans1D2" presStyleIdx="0" presStyleCnt="3"/>
      <dgm:spPr/>
    </dgm:pt>
    <dgm:pt modelId="{1D83F995-872D-4F17-A8BC-B0B6D3855FDA}" type="pres">
      <dgm:prSet presAssocID="{8D5B0841-D148-45AA-9E70-10405DEF917C}" presName="hierRoot2" presStyleCnt="0"/>
      <dgm:spPr/>
    </dgm:pt>
    <dgm:pt modelId="{30EC7939-1A2C-40B7-9805-08EEDFD72F59}" type="pres">
      <dgm:prSet presAssocID="{8D5B0841-D148-45AA-9E70-10405DEF917C}" presName="composite2" presStyleCnt="0"/>
      <dgm:spPr/>
    </dgm:pt>
    <dgm:pt modelId="{A52BE0FA-C66F-47F1-B025-D154FB0B67CC}" type="pres">
      <dgm:prSet presAssocID="{8D5B0841-D148-45AA-9E70-10405DEF917C}" presName="background2" presStyleLbl="node2" presStyleIdx="0" presStyleCnt="3"/>
      <dgm:spPr/>
    </dgm:pt>
    <dgm:pt modelId="{1E1F0DAE-52DE-4C58-B038-A9E7815D688D}" type="pres">
      <dgm:prSet presAssocID="{8D5B0841-D148-45AA-9E70-10405DEF917C}" presName="text2" presStyleLbl="fgAcc2" presStyleIdx="0" presStyleCnt="3" custScaleX="140414" custScaleY="139572" custLinFactNeighborX="-12769" custLinFactNeighborY="-1828">
        <dgm:presLayoutVars>
          <dgm:chPref val="3"/>
        </dgm:presLayoutVars>
      </dgm:prSet>
      <dgm:spPr/>
    </dgm:pt>
    <dgm:pt modelId="{D747FFD8-D091-48E4-86E7-E5C3FBFEB57B}" type="pres">
      <dgm:prSet presAssocID="{8D5B0841-D148-45AA-9E70-10405DEF917C}" presName="hierChild3" presStyleCnt="0"/>
      <dgm:spPr/>
    </dgm:pt>
    <dgm:pt modelId="{A6FAB282-2A39-440D-97BB-B8528191CA88}" type="pres">
      <dgm:prSet presAssocID="{DB12CE45-BE64-448A-B1F1-941EAD26D70B}" presName="Name10" presStyleLbl="parChTrans1D2" presStyleIdx="1" presStyleCnt="3"/>
      <dgm:spPr/>
    </dgm:pt>
    <dgm:pt modelId="{1FF34451-F12D-46D7-90D8-4A9EA34BF684}" type="pres">
      <dgm:prSet presAssocID="{1D6C15AC-C672-4F93-812D-E4491B4D540A}" presName="hierRoot2" presStyleCnt="0"/>
      <dgm:spPr/>
    </dgm:pt>
    <dgm:pt modelId="{16F98FEA-24F3-4EB8-B184-25B7C9819503}" type="pres">
      <dgm:prSet presAssocID="{1D6C15AC-C672-4F93-812D-E4491B4D540A}" presName="composite2" presStyleCnt="0"/>
      <dgm:spPr/>
    </dgm:pt>
    <dgm:pt modelId="{9778F8B5-84D0-49D0-9207-ED905D134BF4}" type="pres">
      <dgm:prSet presAssocID="{1D6C15AC-C672-4F93-812D-E4491B4D540A}" presName="background2" presStyleLbl="node2" presStyleIdx="1" presStyleCnt="3"/>
      <dgm:spPr/>
    </dgm:pt>
    <dgm:pt modelId="{B0FE238D-A948-4CE1-8C0C-D5474F4D11BB}" type="pres">
      <dgm:prSet presAssocID="{1D6C15AC-C672-4F93-812D-E4491B4D540A}" presName="text2" presStyleLbl="fgAcc2" presStyleIdx="1" presStyleCnt="3" custScaleX="170758" custScaleY="147213" custLinFactNeighborX="-2991" custLinFactNeighborY="-1732">
        <dgm:presLayoutVars>
          <dgm:chPref val="3"/>
        </dgm:presLayoutVars>
      </dgm:prSet>
      <dgm:spPr/>
    </dgm:pt>
    <dgm:pt modelId="{3DC2AEA1-FCD9-4375-B8EE-2F668E96570F}" type="pres">
      <dgm:prSet presAssocID="{1D6C15AC-C672-4F93-812D-E4491B4D540A}" presName="hierChild3" presStyleCnt="0"/>
      <dgm:spPr/>
    </dgm:pt>
    <dgm:pt modelId="{014107F7-B7FE-4BA2-B6EC-8357EE1E4E24}" type="pres">
      <dgm:prSet presAssocID="{EABFA272-071F-47EE-987C-E8A59FC36735}" presName="Name10" presStyleLbl="parChTrans1D2" presStyleIdx="2" presStyleCnt="3"/>
      <dgm:spPr/>
    </dgm:pt>
    <dgm:pt modelId="{A8D44BE8-9046-4F4E-AD44-027C5F216B47}" type="pres">
      <dgm:prSet presAssocID="{AC57E7D1-0A0D-4E87-B96F-FA7630933E5A}" presName="hierRoot2" presStyleCnt="0"/>
      <dgm:spPr/>
    </dgm:pt>
    <dgm:pt modelId="{76A1B2F2-5E77-44D7-BFDA-DE100A710A9B}" type="pres">
      <dgm:prSet presAssocID="{AC57E7D1-0A0D-4E87-B96F-FA7630933E5A}" presName="composite2" presStyleCnt="0"/>
      <dgm:spPr/>
    </dgm:pt>
    <dgm:pt modelId="{ECDCD1E7-DDF8-46FC-95D4-D3C26F6F67C3}" type="pres">
      <dgm:prSet presAssocID="{AC57E7D1-0A0D-4E87-B96F-FA7630933E5A}" presName="background2" presStyleLbl="node2" presStyleIdx="2" presStyleCnt="3"/>
      <dgm:spPr/>
    </dgm:pt>
    <dgm:pt modelId="{7A61F351-DEA7-4F70-ADB0-95A1148E5AAD}" type="pres">
      <dgm:prSet presAssocID="{AC57E7D1-0A0D-4E87-B96F-FA7630933E5A}" presName="text2" presStyleLbl="fgAcc2" presStyleIdx="2" presStyleCnt="3" custScaleX="159394" custScaleY="140700">
        <dgm:presLayoutVars>
          <dgm:chPref val="3"/>
        </dgm:presLayoutVars>
      </dgm:prSet>
      <dgm:spPr/>
    </dgm:pt>
    <dgm:pt modelId="{21A0D64F-8D69-42D6-822B-D2EB4B58C866}" type="pres">
      <dgm:prSet presAssocID="{AC57E7D1-0A0D-4E87-B96F-FA7630933E5A}" presName="hierChild3" presStyleCnt="0"/>
      <dgm:spPr/>
    </dgm:pt>
  </dgm:ptLst>
  <dgm:cxnLst>
    <dgm:cxn modelId="{990BA929-C472-4858-AC10-68FADC1622DD}" srcId="{9ADDC67A-8C9D-4609-AF51-83CFE58929F5}" destId="{8D5B0841-D148-45AA-9E70-10405DEF917C}" srcOrd="0" destOrd="0" parTransId="{88BEE388-6D0D-4EC8-95D4-6A896240563B}" sibTransId="{D80FF494-35A7-489A-8686-4DEDCA2F15AE}"/>
    <dgm:cxn modelId="{73FF4B3E-3370-4715-8F7F-97BBE1ACCF98}" type="presOf" srcId="{EABFA272-071F-47EE-987C-E8A59FC36735}" destId="{014107F7-B7FE-4BA2-B6EC-8357EE1E4E24}" srcOrd="0" destOrd="0" presId="urn:microsoft.com/office/officeart/2005/8/layout/hierarchy1"/>
    <dgm:cxn modelId="{31007B43-D9FE-43CD-89A5-D6D39B3CBA8B}" srcId="{9ADDC67A-8C9D-4609-AF51-83CFE58929F5}" destId="{1D6C15AC-C672-4F93-812D-E4491B4D540A}" srcOrd="1" destOrd="0" parTransId="{DB12CE45-BE64-448A-B1F1-941EAD26D70B}" sibTransId="{2C63F98B-1401-45A6-8932-DC53B5187CCD}"/>
    <dgm:cxn modelId="{31487F6B-B37A-4644-A5E4-4F2B931DE7C6}" type="presOf" srcId="{DB12CE45-BE64-448A-B1F1-941EAD26D70B}" destId="{A6FAB282-2A39-440D-97BB-B8528191CA88}" srcOrd="0" destOrd="0" presId="urn:microsoft.com/office/officeart/2005/8/layout/hierarchy1"/>
    <dgm:cxn modelId="{44527E75-E702-453F-A791-43679F10A484}" type="presOf" srcId="{88BEE388-6D0D-4EC8-95D4-6A896240563B}" destId="{89763376-71EA-4618-8359-7A1EE240E4F6}" srcOrd="0" destOrd="0" presId="urn:microsoft.com/office/officeart/2005/8/layout/hierarchy1"/>
    <dgm:cxn modelId="{C44CE88E-6D99-4E1B-A15F-B80481E91864}" type="presOf" srcId="{AC57E7D1-0A0D-4E87-B96F-FA7630933E5A}" destId="{7A61F351-DEA7-4F70-ADB0-95A1148E5AAD}" srcOrd="0" destOrd="0" presId="urn:microsoft.com/office/officeart/2005/8/layout/hierarchy1"/>
    <dgm:cxn modelId="{71345E9F-197E-4EC9-8ED7-6F75006D1AD3}" type="presOf" srcId="{8D5B0841-D148-45AA-9E70-10405DEF917C}" destId="{1E1F0DAE-52DE-4C58-B038-A9E7815D688D}" srcOrd="0" destOrd="0" presId="urn:microsoft.com/office/officeart/2005/8/layout/hierarchy1"/>
    <dgm:cxn modelId="{DA290EAF-722E-4385-8CFF-9D189C787007}" srcId="{AD9D6EF6-FA45-4F07-9EC8-C3C6408AAAE3}" destId="{9ADDC67A-8C9D-4609-AF51-83CFE58929F5}" srcOrd="0" destOrd="0" parTransId="{E5B70E15-E991-47D7-AED1-2FA8566F3340}" sibTransId="{ADCC74C4-4169-4FB2-BF18-7F5C3D937DBA}"/>
    <dgm:cxn modelId="{87B20EB8-C3C9-4B7B-B87C-54408C678F13}" srcId="{9ADDC67A-8C9D-4609-AF51-83CFE58929F5}" destId="{AC57E7D1-0A0D-4E87-B96F-FA7630933E5A}" srcOrd="2" destOrd="0" parTransId="{EABFA272-071F-47EE-987C-E8A59FC36735}" sibTransId="{F17B931F-B869-4267-9403-8082A2ECE692}"/>
    <dgm:cxn modelId="{8D5392CC-7BE1-4D46-9208-98213CF874CC}" type="presOf" srcId="{AD9D6EF6-FA45-4F07-9EC8-C3C6408AAAE3}" destId="{4005A84B-D1EF-4112-82CF-81030C7368F5}" srcOrd="0" destOrd="0" presId="urn:microsoft.com/office/officeart/2005/8/layout/hierarchy1"/>
    <dgm:cxn modelId="{738DCFD2-F217-4BC4-BD20-0BE7D1E943D0}" type="presOf" srcId="{9ADDC67A-8C9D-4609-AF51-83CFE58929F5}" destId="{2CA1E88A-1B9A-499D-8EDD-407C9CD3D2E7}" srcOrd="0" destOrd="0" presId="urn:microsoft.com/office/officeart/2005/8/layout/hierarchy1"/>
    <dgm:cxn modelId="{2F8F66DF-40BA-4CAC-866E-ECE4835F17B6}" type="presOf" srcId="{1D6C15AC-C672-4F93-812D-E4491B4D540A}" destId="{B0FE238D-A948-4CE1-8C0C-D5474F4D11BB}" srcOrd="0" destOrd="0" presId="urn:microsoft.com/office/officeart/2005/8/layout/hierarchy1"/>
    <dgm:cxn modelId="{20248EAC-9F2E-4576-AE0A-02FF1B06C4CB}" type="presParOf" srcId="{4005A84B-D1EF-4112-82CF-81030C7368F5}" destId="{6B7473EA-E97D-4E0E-B60F-D65EED6390B5}" srcOrd="0" destOrd="0" presId="urn:microsoft.com/office/officeart/2005/8/layout/hierarchy1"/>
    <dgm:cxn modelId="{47C2C41A-CCED-4336-BFE3-96360C3A2AC0}" type="presParOf" srcId="{6B7473EA-E97D-4E0E-B60F-D65EED6390B5}" destId="{A2D82283-3368-4CFC-88E6-4035B0D60ABA}" srcOrd="0" destOrd="0" presId="urn:microsoft.com/office/officeart/2005/8/layout/hierarchy1"/>
    <dgm:cxn modelId="{13B6A3BE-31A3-4F1E-81E5-ACED7E29561F}" type="presParOf" srcId="{A2D82283-3368-4CFC-88E6-4035B0D60ABA}" destId="{3A5247F3-8B63-4FC9-949E-AB0228441FD4}" srcOrd="0" destOrd="0" presId="urn:microsoft.com/office/officeart/2005/8/layout/hierarchy1"/>
    <dgm:cxn modelId="{F3453CF8-2CEF-49E0-9FEC-D1298673C75F}" type="presParOf" srcId="{A2D82283-3368-4CFC-88E6-4035B0D60ABA}" destId="{2CA1E88A-1B9A-499D-8EDD-407C9CD3D2E7}" srcOrd="1" destOrd="0" presId="urn:microsoft.com/office/officeart/2005/8/layout/hierarchy1"/>
    <dgm:cxn modelId="{CB8D947A-F573-4732-83EA-2B52DAB9AED3}" type="presParOf" srcId="{6B7473EA-E97D-4E0E-B60F-D65EED6390B5}" destId="{E4FA4F1E-BC28-4AC3-9DB1-2776ECE14EE3}" srcOrd="1" destOrd="0" presId="urn:microsoft.com/office/officeart/2005/8/layout/hierarchy1"/>
    <dgm:cxn modelId="{AE0FCD42-C2D6-4E8F-BCEE-C92FAF503185}" type="presParOf" srcId="{E4FA4F1E-BC28-4AC3-9DB1-2776ECE14EE3}" destId="{89763376-71EA-4618-8359-7A1EE240E4F6}" srcOrd="0" destOrd="0" presId="urn:microsoft.com/office/officeart/2005/8/layout/hierarchy1"/>
    <dgm:cxn modelId="{2B4D4C3B-4361-488E-AE93-05892682A91B}" type="presParOf" srcId="{E4FA4F1E-BC28-4AC3-9DB1-2776ECE14EE3}" destId="{1D83F995-872D-4F17-A8BC-B0B6D3855FDA}" srcOrd="1" destOrd="0" presId="urn:microsoft.com/office/officeart/2005/8/layout/hierarchy1"/>
    <dgm:cxn modelId="{EE92E113-F3CA-4F58-8BDD-3A172568C2AA}" type="presParOf" srcId="{1D83F995-872D-4F17-A8BC-B0B6D3855FDA}" destId="{30EC7939-1A2C-40B7-9805-08EEDFD72F59}" srcOrd="0" destOrd="0" presId="urn:microsoft.com/office/officeart/2005/8/layout/hierarchy1"/>
    <dgm:cxn modelId="{1813F3A1-0750-4065-9F3E-4A62B93B8E9B}" type="presParOf" srcId="{30EC7939-1A2C-40B7-9805-08EEDFD72F59}" destId="{A52BE0FA-C66F-47F1-B025-D154FB0B67CC}" srcOrd="0" destOrd="0" presId="urn:microsoft.com/office/officeart/2005/8/layout/hierarchy1"/>
    <dgm:cxn modelId="{8EDF2B2C-09DE-4B33-A471-BF32F22CF542}" type="presParOf" srcId="{30EC7939-1A2C-40B7-9805-08EEDFD72F59}" destId="{1E1F0DAE-52DE-4C58-B038-A9E7815D688D}" srcOrd="1" destOrd="0" presId="urn:microsoft.com/office/officeart/2005/8/layout/hierarchy1"/>
    <dgm:cxn modelId="{F34F745A-78AE-4DFC-9BB3-37C4558EE3FA}" type="presParOf" srcId="{1D83F995-872D-4F17-A8BC-B0B6D3855FDA}" destId="{D747FFD8-D091-48E4-86E7-E5C3FBFEB57B}" srcOrd="1" destOrd="0" presId="urn:microsoft.com/office/officeart/2005/8/layout/hierarchy1"/>
    <dgm:cxn modelId="{8C13BCD0-2605-46A8-8386-8EC5FD823190}" type="presParOf" srcId="{E4FA4F1E-BC28-4AC3-9DB1-2776ECE14EE3}" destId="{A6FAB282-2A39-440D-97BB-B8528191CA88}" srcOrd="2" destOrd="0" presId="urn:microsoft.com/office/officeart/2005/8/layout/hierarchy1"/>
    <dgm:cxn modelId="{3729EC6F-E58F-4E9F-8B49-489214CDD970}" type="presParOf" srcId="{E4FA4F1E-BC28-4AC3-9DB1-2776ECE14EE3}" destId="{1FF34451-F12D-46D7-90D8-4A9EA34BF684}" srcOrd="3" destOrd="0" presId="urn:microsoft.com/office/officeart/2005/8/layout/hierarchy1"/>
    <dgm:cxn modelId="{C3E23FEC-1C06-47CB-893E-CC76AB281413}" type="presParOf" srcId="{1FF34451-F12D-46D7-90D8-4A9EA34BF684}" destId="{16F98FEA-24F3-4EB8-B184-25B7C9819503}" srcOrd="0" destOrd="0" presId="urn:microsoft.com/office/officeart/2005/8/layout/hierarchy1"/>
    <dgm:cxn modelId="{72B0373D-77D7-46C9-B3C3-4B664CE16DA1}" type="presParOf" srcId="{16F98FEA-24F3-4EB8-B184-25B7C9819503}" destId="{9778F8B5-84D0-49D0-9207-ED905D134BF4}" srcOrd="0" destOrd="0" presId="urn:microsoft.com/office/officeart/2005/8/layout/hierarchy1"/>
    <dgm:cxn modelId="{92C09B76-58A5-45BF-ADB9-32722366B13F}" type="presParOf" srcId="{16F98FEA-24F3-4EB8-B184-25B7C9819503}" destId="{B0FE238D-A948-4CE1-8C0C-D5474F4D11BB}" srcOrd="1" destOrd="0" presId="urn:microsoft.com/office/officeart/2005/8/layout/hierarchy1"/>
    <dgm:cxn modelId="{03D243DC-954D-42C0-B82E-674B25D04FB3}" type="presParOf" srcId="{1FF34451-F12D-46D7-90D8-4A9EA34BF684}" destId="{3DC2AEA1-FCD9-4375-B8EE-2F668E96570F}" srcOrd="1" destOrd="0" presId="urn:microsoft.com/office/officeart/2005/8/layout/hierarchy1"/>
    <dgm:cxn modelId="{1A655D0D-A401-4071-A99A-2B1E7B6948BE}" type="presParOf" srcId="{E4FA4F1E-BC28-4AC3-9DB1-2776ECE14EE3}" destId="{014107F7-B7FE-4BA2-B6EC-8357EE1E4E24}" srcOrd="4" destOrd="0" presId="urn:microsoft.com/office/officeart/2005/8/layout/hierarchy1"/>
    <dgm:cxn modelId="{D2F77E2E-B7DE-4DB2-8127-6C6D3EFD34DB}" type="presParOf" srcId="{E4FA4F1E-BC28-4AC3-9DB1-2776ECE14EE3}" destId="{A8D44BE8-9046-4F4E-AD44-027C5F216B47}" srcOrd="5" destOrd="0" presId="urn:microsoft.com/office/officeart/2005/8/layout/hierarchy1"/>
    <dgm:cxn modelId="{91FA46AB-4BD3-40F5-92B6-5A5CB37A4EC4}" type="presParOf" srcId="{A8D44BE8-9046-4F4E-AD44-027C5F216B47}" destId="{76A1B2F2-5E77-44D7-BFDA-DE100A710A9B}" srcOrd="0" destOrd="0" presId="urn:microsoft.com/office/officeart/2005/8/layout/hierarchy1"/>
    <dgm:cxn modelId="{395018F0-E417-4B1C-B9B2-2C842F2D6119}" type="presParOf" srcId="{76A1B2F2-5E77-44D7-BFDA-DE100A710A9B}" destId="{ECDCD1E7-DDF8-46FC-95D4-D3C26F6F67C3}" srcOrd="0" destOrd="0" presId="urn:microsoft.com/office/officeart/2005/8/layout/hierarchy1"/>
    <dgm:cxn modelId="{FE44F780-9504-4D61-A913-0E9B09742830}" type="presParOf" srcId="{76A1B2F2-5E77-44D7-BFDA-DE100A710A9B}" destId="{7A61F351-DEA7-4F70-ADB0-95A1148E5AAD}" srcOrd="1" destOrd="0" presId="urn:microsoft.com/office/officeart/2005/8/layout/hierarchy1"/>
    <dgm:cxn modelId="{060D123C-D63E-4213-A47A-25EA7416F62D}" type="presParOf" srcId="{A8D44BE8-9046-4F4E-AD44-027C5F216B47}" destId="{21A0D64F-8D69-42D6-822B-D2EB4B58C8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D6EF6-FA45-4F07-9EC8-C3C6408AAAE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A431ED-4D2D-4D3B-994E-2514ED57AA91}">
      <dgm:prSet custT="1"/>
      <dgm:spPr/>
      <dgm:t>
        <a:bodyPr anchor="t"/>
        <a:lstStyle/>
        <a:p>
          <a:r>
            <a:rPr lang="ru-RU" sz="1400" b="1" i="0" dirty="0"/>
            <a:t>4) уплатить таможенные платежи, специальные, антидемпинговые, компенсационные пошлины и (или) обеспечить исполнение обязанности по их уплате в соответствии с настоящим Кодексом;</a:t>
          </a:r>
          <a:endParaRPr lang="ru-RU" sz="1400" b="1" dirty="0"/>
        </a:p>
      </dgm:t>
    </dgm:pt>
    <dgm:pt modelId="{82CB2ECD-9448-4F21-9270-630B06CD4B33}" type="parTrans" cxnId="{39B96F2B-1D0B-4540-8C5A-0D8B2D8367CA}">
      <dgm:prSet/>
      <dgm:spPr/>
      <dgm:t>
        <a:bodyPr/>
        <a:lstStyle/>
        <a:p>
          <a:endParaRPr lang="ru-RU"/>
        </a:p>
      </dgm:t>
    </dgm:pt>
    <dgm:pt modelId="{382D0A9E-3A89-4462-9346-74D0992616A3}" type="sibTrans" cxnId="{39B96F2B-1D0B-4540-8C5A-0D8B2D8367CA}">
      <dgm:prSet/>
      <dgm:spPr/>
      <dgm:t>
        <a:bodyPr/>
        <a:lstStyle/>
        <a:p>
          <a:endParaRPr lang="ru-RU"/>
        </a:p>
      </dgm:t>
    </dgm:pt>
    <dgm:pt modelId="{A918E5A0-C1B3-4C60-8828-387BB0831E20}">
      <dgm:prSet custT="1"/>
      <dgm:spPr/>
      <dgm:t>
        <a:bodyPr/>
        <a:lstStyle/>
        <a:p>
          <a:r>
            <a:rPr lang="ru-RU" sz="1400" b="1" i="0" dirty="0"/>
            <a:t>5) соблюдать условия использования товаров в соответствии с таможенной процедурой или условия, установленные для использования отдельных категорий товаров, не подлежащих в соответствии с настоящим Кодексом помещению под таможенные процедуры;</a:t>
          </a:r>
          <a:endParaRPr lang="ru-RU" sz="1400" b="1" dirty="0"/>
        </a:p>
      </dgm:t>
    </dgm:pt>
    <dgm:pt modelId="{65B431E4-146B-4B08-B3EC-61161E9D672E}" type="parTrans" cxnId="{08C30EEA-D08A-44B8-80BB-B30C716F156E}">
      <dgm:prSet/>
      <dgm:spPr/>
      <dgm:t>
        <a:bodyPr/>
        <a:lstStyle/>
        <a:p>
          <a:endParaRPr lang="ru-RU"/>
        </a:p>
      </dgm:t>
    </dgm:pt>
    <dgm:pt modelId="{170F8A44-FA4A-429D-AD1E-0C013B4A927B}" type="sibTrans" cxnId="{08C30EEA-D08A-44B8-80BB-B30C716F156E}">
      <dgm:prSet/>
      <dgm:spPr/>
      <dgm:t>
        <a:bodyPr/>
        <a:lstStyle/>
        <a:p>
          <a:endParaRPr lang="ru-RU"/>
        </a:p>
      </dgm:t>
    </dgm:pt>
    <dgm:pt modelId="{6254AB48-49D2-4595-8851-6903DC0D9E54}">
      <dgm:prSet custT="1"/>
      <dgm:spPr/>
      <dgm:t>
        <a:bodyPr/>
        <a:lstStyle/>
        <a:p>
          <a:r>
            <a:rPr lang="ru-RU" sz="1600" b="1" i="0" dirty="0"/>
            <a:t>6) выполнять иные требования, предусмотренные настоящим Кодексом.</a:t>
          </a:r>
          <a:endParaRPr lang="ru-RU" sz="1600" b="1" dirty="0"/>
        </a:p>
      </dgm:t>
    </dgm:pt>
    <dgm:pt modelId="{123C3BF6-1029-474D-9F14-2901FB88B67C}" type="parTrans" cxnId="{5418DF65-3B0E-4326-B75C-351F309FE7B7}">
      <dgm:prSet/>
      <dgm:spPr/>
      <dgm:t>
        <a:bodyPr/>
        <a:lstStyle/>
        <a:p>
          <a:endParaRPr lang="ru-RU"/>
        </a:p>
      </dgm:t>
    </dgm:pt>
    <dgm:pt modelId="{219C7A56-6928-49F7-9457-B4DFB1A3DA12}" type="sibTrans" cxnId="{5418DF65-3B0E-4326-B75C-351F309FE7B7}">
      <dgm:prSet/>
      <dgm:spPr/>
      <dgm:t>
        <a:bodyPr/>
        <a:lstStyle/>
        <a:p>
          <a:endParaRPr lang="ru-RU"/>
        </a:p>
      </dgm:t>
    </dgm:pt>
    <dgm:pt modelId="{4005A84B-D1EF-4112-82CF-81030C7368F5}" type="pres">
      <dgm:prSet presAssocID="{AD9D6EF6-FA45-4F07-9EC8-C3C6408AAA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8FD821-081A-4971-82E0-873AADDEFAD0}" type="pres">
      <dgm:prSet presAssocID="{A918E5A0-C1B3-4C60-8828-387BB0831E20}" presName="hierRoot1" presStyleCnt="0"/>
      <dgm:spPr/>
    </dgm:pt>
    <dgm:pt modelId="{A508012A-A131-4B4F-A411-8A42D88B2FFF}" type="pres">
      <dgm:prSet presAssocID="{A918E5A0-C1B3-4C60-8828-387BB0831E20}" presName="composite" presStyleCnt="0"/>
      <dgm:spPr/>
    </dgm:pt>
    <dgm:pt modelId="{D27FF958-531F-4F16-80FF-30B33FE28BD3}" type="pres">
      <dgm:prSet presAssocID="{A918E5A0-C1B3-4C60-8828-387BB0831E20}" presName="background" presStyleLbl="node0" presStyleIdx="0" presStyleCnt="3"/>
      <dgm:spPr/>
    </dgm:pt>
    <dgm:pt modelId="{A30A053E-4BD8-4DF7-AEF6-5B2E660D342F}" type="pres">
      <dgm:prSet presAssocID="{A918E5A0-C1B3-4C60-8828-387BB0831E20}" presName="text" presStyleLbl="fgAcc0" presStyleIdx="0" presStyleCnt="3" custScaleX="137348" custScaleY="115600" custLinFactNeighborX="1399">
        <dgm:presLayoutVars>
          <dgm:chPref val="3"/>
        </dgm:presLayoutVars>
      </dgm:prSet>
      <dgm:spPr/>
    </dgm:pt>
    <dgm:pt modelId="{A6F999B6-8660-40A8-AD08-200A9CE66164}" type="pres">
      <dgm:prSet presAssocID="{A918E5A0-C1B3-4C60-8828-387BB0831E20}" presName="hierChild2" presStyleCnt="0"/>
      <dgm:spPr/>
    </dgm:pt>
    <dgm:pt modelId="{FEF4E11A-EEC1-4F25-8623-72782A666F86}" type="pres">
      <dgm:prSet presAssocID="{6254AB48-49D2-4595-8851-6903DC0D9E54}" presName="hierRoot1" presStyleCnt="0"/>
      <dgm:spPr/>
    </dgm:pt>
    <dgm:pt modelId="{3A828FFF-087A-4BDE-B570-5712AA01AD84}" type="pres">
      <dgm:prSet presAssocID="{6254AB48-49D2-4595-8851-6903DC0D9E54}" presName="composite" presStyleCnt="0"/>
      <dgm:spPr/>
    </dgm:pt>
    <dgm:pt modelId="{D4D5A943-D621-42C4-9C66-D81B58537D39}" type="pres">
      <dgm:prSet presAssocID="{6254AB48-49D2-4595-8851-6903DC0D9E54}" presName="background" presStyleLbl="node0" presStyleIdx="1" presStyleCnt="3"/>
      <dgm:spPr/>
    </dgm:pt>
    <dgm:pt modelId="{293C7930-8210-400B-85FF-EBAD6E452E15}" type="pres">
      <dgm:prSet presAssocID="{6254AB48-49D2-4595-8851-6903DC0D9E54}" presName="text" presStyleLbl="fgAcc0" presStyleIdx="1" presStyleCnt="3" custScaleY="85568" custLinFactX="48272" custLinFactNeighborX="100000" custLinFactNeighborY="3782">
        <dgm:presLayoutVars>
          <dgm:chPref val="3"/>
        </dgm:presLayoutVars>
      </dgm:prSet>
      <dgm:spPr/>
    </dgm:pt>
    <dgm:pt modelId="{9E3D0283-ACE8-49E0-A630-F45839D7F97F}" type="pres">
      <dgm:prSet presAssocID="{6254AB48-49D2-4595-8851-6903DC0D9E54}" presName="hierChild2" presStyleCnt="0"/>
      <dgm:spPr/>
    </dgm:pt>
    <dgm:pt modelId="{A190BB4D-F476-4AC1-BFD0-681C083F2871}" type="pres">
      <dgm:prSet presAssocID="{E4A431ED-4D2D-4D3B-994E-2514ED57AA91}" presName="hierRoot1" presStyleCnt="0"/>
      <dgm:spPr/>
    </dgm:pt>
    <dgm:pt modelId="{559A0133-E5F3-4F0D-BEAB-6FA98CE1A86C}" type="pres">
      <dgm:prSet presAssocID="{E4A431ED-4D2D-4D3B-994E-2514ED57AA91}" presName="composite" presStyleCnt="0"/>
      <dgm:spPr/>
    </dgm:pt>
    <dgm:pt modelId="{1ACC1A3C-3214-474F-8486-C931C986B0C3}" type="pres">
      <dgm:prSet presAssocID="{E4A431ED-4D2D-4D3B-994E-2514ED57AA91}" presName="background" presStyleLbl="node0" presStyleIdx="2" presStyleCnt="3"/>
      <dgm:spPr/>
    </dgm:pt>
    <dgm:pt modelId="{FB23E260-C8F2-46CE-B11E-766C2404E2C4}" type="pres">
      <dgm:prSet presAssocID="{E4A431ED-4D2D-4D3B-994E-2514ED57AA91}" presName="text" presStyleLbl="fgAcc0" presStyleIdx="2" presStyleCnt="3" custScaleX="128071" custScaleY="86541" custLinFactX="-22672" custLinFactNeighborX="-100000" custLinFactNeighborY="4222">
        <dgm:presLayoutVars>
          <dgm:chPref val="3"/>
        </dgm:presLayoutVars>
      </dgm:prSet>
      <dgm:spPr/>
    </dgm:pt>
    <dgm:pt modelId="{088EBD70-7F6A-4B14-8FE7-BD70D1F21E3B}" type="pres">
      <dgm:prSet presAssocID="{E4A431ED-4D2D-4D3B-994E-2514ED57AA91}" presName="hierChild2" presStyleCnt="0"/>
      <dgm:spPr/>
    </dgm:pt>
  </dgm:ptLst>
  <dgm:cxnLst>
    <dgm:cxn modelId="{39B96F2B-1D0B-4540-8C5A-0D8B2D8367CA}" srcId="{AD9D6EF6-FA45-4F07-9EC8-C3C6408AAAE3}" destId="{E4A431ED-4D2D-4D3B-994E-2514ED57AA91}" srcOrd="2" destOrd="0" parTransId="{82CB2ECD-9448-4F21-9270-630B06CD4B33}" sibTransId="{382D0A9E-3A89-4462-9346-74D0992616A3}"/>
    <dgm:cxn modelId="{5418DF65-3B0E-4326-B75C-351F309FE7B7}" srcId="{AD9D6EF6-FA45-4F07-9EC8-C3C6408AAAE3}" destId="{6254AB48-49D2-4595-8851-6903DC0D9E54}" srcOrd="1" destOrd="0" parTransId="{123C3BF6-1029-474D-9F14-2901FB88B67C}" sibTransId="{219C7A56-6928-49F7-9457-B4DFB1A3DA12}"/>
    <dgm:cxn modelId="{D2D70FB5-FF65-4CF0-A234-C88FAA37C563}" type="presOf" srcId="{E4A431ED-4D2D-4D3B-994E-2514ED57AA91}" destId="{FB23E260-C8F2-46CE-B11E-766C2404E2C4}" srcOrd="0" destOrd="0" presId="urn:microsoft.com/office/officeart/2005/8/layout/hierarchy1"/>
    <dgm:cxn modelId="{8D5392CC-7BE1-4D46-9208-98213CF874CC}" type="presOf" srcId="{AD9D6EF6-FA45-4F07-9EC8-C3C6408AAAE3}" destId="{4005A84B-D1EF-4112-82CF-81030C7368F5}" srcOrd="0" destOrd="0" presId="urn:microsoft.com/office/officeart/2005/8/layout/hierarchy1"/>
    <dgm:cxn modelId="{812C16E4-FAEA-4DE4-9EDD-3AC23ACCC483}" type="presOf" srcId="{6254AB48-49D2-4595-8851-6903DC0D9E54}" destId="{293C7930-8210-400B-85FF-EBAD6E452E15}" srcOrd="0" destOrd="0" presId="urn:microsoft.com/office/officeart/2005/8/layout/hierarchy1"/>
    <dgm:cxn modelId="{08C30EEA-D08A-44B8-80BB-B30C716F156E}" srcId="{AD9D6EF6-FA45-4F07-9EC8-C3C6408AAAE3}" destId="{A918E5A0-C1B3-4C60-8828-387BB0831E20}" srcOrd="0" destOrd="0" parTransId="{65B431E4-146B-4B08-B3EC-61161E9D672E}" sibTransId="{170F8A44-FA4A-429D-AD1E-0C013B4A927B}"/>
    <dgm:cxn modelId="{9073ADFB-0E55-42FC-986B-30FB47C60F6C}" type="presOf" srcId="{A918E5A0-C1B3-4C60-8828-387BB0831E20}" destId="{A30A053E-4BD8-4DF7-AEF6-5B2E660D342F}" srcOrd="0" destOrd="0" presId="urn:microsoft.com/office/officeart/2005/8/layout/hierarchy1"/>
    <dgm:cxn modelId="{376E7D2B-074F-4F78-8E7D-0039B814464B}" type="presParOf" srcId="{4005A84B-D1EF-4112-82CF-81030C7368F5}" destId="{588FD821-081A-4971-82E0-873AADDEFAD0}" srcOrd="0" destOrd="0" presId="urn:microsoft.com/office/officeart/2005/8/layout/hierarchy1"/>
    <dgm:cxn modelId="{4772EAA0-CC60-4BE4-94AC-F6BAAA157481}" type="presParOf" srcId="{588FD821-081A-4971-82E0-873AADDEFAD0}" destId="{A508012A-A131-4B4F-A411-8A42D88B2FFF}" srcOrd="0" destOrd="0" presId="urn:microsoft.com/office/officeart/2005/8/layout/hierarchy1"/>
    <dgm:cxn modelId="{D61F5EE7-983D-45C0-8B40-D650DDD27FAF}" type="presParOf" srcId="{A508012A-A131-4B4F-A411-8A42D88B2FFF}" destId="{D27FF958-531F-4F16-80FF-30B33FE28BD3}" srcOrd="0" destOrd="0" presId="urn:microsoft.com/office/officeart/2005/8/layout/hierarchy1"/>
    <dgm:cxn modelId="{617B0261-06EA-4CD3-83E4-E13AC921612E}" type="presParOf" srcId="{A508012A-A131-4B4F-A411-8A42D88B2FFF}" destId="{A30A053E-4BD8-4DF7-AEF6-5B2E660D342F}" srcOrd="1" destOrd="0" presId="urn:microsoft.com/office/officeart/2005/8/layout/hierarchy1"/>
    <dgm:cxn modelId="{CFFF0E4D-4D1B-4B9E-9879-8AA071D9B3FF}" type="presParOf" srcId="{588FD821-081A-4971-82E0-873AADDEFAD0}" destId="{A6F999B6-8660-40A8-AD08-200A9CE66164}" srcOrd="1" destOrd="0" presId="urn:microsoft.com/office/officeart/2005/8/layout/hierarchy1"/>
    <dgm:cxn modelId="{7F04242F-C735-432B-8D98-2A892C65F73B}" type="presParOf" srcId="{4005A84B-D1EF-4112-82CF-81030C7368F5}" destId="{FEF4E11A-EEC1-4F25-8623-72782A666F86}" srcOrd="1" destOrd="0" presId="urn:microsoft.com/office/officeart/2005/8/layout/hierarchy1"/>
    <dgm:cxn modelId="{EC58CE44-3F8E-4AC0-AC96-B2E7FCB0D2A7}" type="presParOf" srcId="{FEF4E11A-EEC1-4F25-8623-72782A666F86}" destId="{3A828FFF-087A-4BDE-B570-5712AA01AD84}" srcOrd="0" destOrd="0" presId="urn:microsoft.com/office/officeart/2005/8/layout/hierarchy1"/>
    <dgm:cxn modelId="{7A24684F-72FD-4716-847D-9F6B6901B746}" type="presParOf" srcId="{3A828FFF-087A-4BDE-B570-5712AA01AD84}" destId="{D4D5A943-D621-42C4-9C66-D81B58537D39}" srcOrd="0" destOrd="0" presId="urn:microsoft.com/office/officeart/2005/8/layout/hierarchy1"/>
    <dgm:cxn modelId="{BC2763FF-6085-4479-A0AA-A537F93E2627}" type="presParOf" srcId="{3A828FFF-087A-4BDE-B570-5712AA01AD84}" destId="{293C7930-8210-400B-85FF-EBAD6E452E15}" srcOrd="1" destOrd="0" presId="urn:microsoft.com/office/officeart/2005/8/layout/hierarchy1"/>
    <dgm:cxn modelId="{EC7DF74A-DB62-42F0-8D36-03D7F9F871C1}" type="presParOf" srcId="{FEF4E11A-EEC1-4F25-8623-72782A666F86}" destId="{9E3D0283-ACE8-49E0-A630-F45839D7F97F}" srcOrd="1" destOrd="0" presId="urn:microsoft.com/office/officeart/2005/8/layout/hierarchy1"/>
    <dgm:cxn modelId="{613ECFF7-A23D-456C-813C-2904211D5E82}" type="presParOf" srcId="{4005A84B-D1EF-4112-82CF-81030C7368F5}" destId="{A190BB4D-F476-4AC1-BFD0-681C083F2871}" srcOrd="2" destOrd="0" presId="urn:microsoft.com/office/officeart/2005/8/layout/hierarchy1"/>
    <dgm:cxn modelId="{B47F8D62-9A59-4CBE-AF10-D5C7ACBCC7E9}" type="presParOf" srcId="{A190BB4D-F476-4AC1-BFD0-681C083F2871}" destId="{559A0133-E5F3-4F0D-BEAB-6FA98CE1A86C}" srcOrd="0" destOrd="0" presId="urn:microsoft.com/office/officeart/2005/8/layout/hierarchy1"/>
    <dgm:cxn modelId="{E76DEA26-33E3-4A54-AA9C-60CFD80FB03E}" type="presParOf" srcId="{559A0133-E5F3-4F0D-BEAB-6FA98CE1A86C}" destId="{1ACC1A3C-3214-474F-8486-C931C986B0C3}" srcOrd="0" destOrd="0" presId="urn:microsoft.com/office/officeart/2005/8/layout/hierarchy1"/>
    <dgm:cxn modelId="{59BC85CC-0F31-448C-8380-1E42842B9A4C}" type="presParOf" srcId="{559A0133-E5F3-4F0D-BEAB-6FA98CE1A86C}" destId="{FB23E260-C8F2-46CE-B11E-766C2404E2C4}" srcOrd="1" destOrd="0" presId="urn:microsoft.com/office/officeart/2005/8/layout/hierarchy1"/>
    <dgm:cxn modelId="{360C26F2-F214-4839-B8E0-E6CCB0BD86C5}" type="presParOf" srcId="{A190BB4D-F476-4AC1-BFD0-681C083F2871}" destId="{088EBD70-7F6A-4B14-8FE7-BD70D1F21E3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AF708-467D-4C85-A479-5DA75DC73F40}">
      <dsp:nvSpPr>
        <dsp:cNvPr id="0" name=""/>
        <dsp:cNvSpPr/>
      </dsp:nvSpPr>
      <dsp:spPr>
        <a:xfrm>
          <a:off x="-5693274" y="-871979"/>
          <a:ext cx="6782212" cy="6782212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79EB-6F71-42C5-94D5-96C1A5200122}">
      <dsp:nvSpPr>
        <dsp:cNvPr id="0" name=""/>
        <dsp:cNvSpPr/>
      </dsp:nvSpPr>
      <dsp:spPr>
        <a:xfrm>
          <a:off x="311393" y="107875"/>
          <a:ext cx="9363082" cy="457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/>
            <a:t>1) осматривать, измерять товары, находящиеся под таможенным контролем, и выполнять с ними грузовые операции;</a:t>
          </a:r>
          <a:endParaRPr lang="ru-RU" sz="1600" b="1" kern="1200" dirty="0"/>
        </a:p>
      </dsp:txBody>
      <dsp:txXfrm>
        <a:off x="311393" y="107875"/>
        <a:ext cx="9363082" cy="457876"/>
      </dsp:txXfrm>
    </dsp:sp>
    <dsp:sp modelId="{8E349F2A-0971-415F-9916-4B58CEB1C0DA}">
      <dsp:nvSpPr>
        <dsp:cNvPr id="0" name=""/>
        <dsp:cNvSpPr/>
      </dsp:nvSpPr>
      <dsp:spPr>
        <a:xfrm>
          <a:off x="67260" y="171804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60FE5-CDAA-4024-8319-3FC584204997}">
      <dsp:nvSpPr>
        <dsp:cNvPr id="0" name=""/>
        <dsp:cNvSpPr/>
      </dsp:nvSpPr>
      <dsp:spPr>
        <a:xfrm>
          <a:off x="725487" y="680356"/>
          <a:ext cx="8948434" cy="682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/>
            <a:t>2) отбирать пробы и (или) образцы товаров, находящихся под таможенным контролем, с разрешения таможенного органа, выданного в соответствии со </a:t>
          </a:r>
          <a:r>
            <a:rPr lang="ru-RU" sz="1600" b="1" i="0" kern="1200" dirty="0">
              <a:hlinkClick xmlns:r="http://schemas.openxmlformats.org/officeDocument/2006/relationships" r:id="rId1"/>
            </a:rPr>
            <a:t>статьей 17</a:t>
          </a:r>
          <a:r>
            <a:rPr lang="ru-RU" sz="1600" b="1" i="0" kern="1200" dirty="0"/>
            <a:t> настоящего Кодекса;</a:t>
          </a:r>
        </a:p>
      </dsp:txBody>
      <dsp:txXfrm>
        <a:off x="725487" y="680356"/>
        <a:ext cx="8948434" cy="682414"/>
      </dsp:txXfrm>
    </dsp:sp>
    <dsp:sp modelId="{B522F526-7F06-4A49-97A4-D24892EDAAFE}">
      <dsp:nvSpPr>
        <dsp:cNvPr id="0" name=""/>
        <dsp:cNvSpPr/>
      </dsp:nvSpPr>
      <dsp:spPr>
        <a:xfrm>
          <a:off x="481908" y="859022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7DCED-1C8C-4F64-8E59-713D48349502}">
      <dsp:nvSpPr>
        <dsp:cNvPr id="0" name=""/>
        <dsp:cNvSpPr/>
      </dsp:nvSpPr>
      <dsp:spPr>
        <a:xfrm>
          <a:off x="973329" y="1485836"/>
          <a:ext cx="8721209" cy="675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3) присутствовать при проведении таможенного контроля в форме таможенного осмотра и таможенного досмотра должностными лицами таможенных органов и при отборе этими лицами проб и (или) образцов товаров;</a:t>
          </a:r>
        </a:p>
      </dsp:txBody>
      <dsp:txXfrm>
        <a:off x="973329" y="1485836"/>
        <a:ext cx="8721209" cy="675312"/>
      </dsp:txXfrm>
    </dsp:sp>
    <dsp:sp modelId="{DEF326B1-17A5-4A30-8070-A812918DB94A}">
      <dsp:nvSpPr>
        <dsp:cNvPr id="0" name=""/>
        <dsp:cNvSpPr/>
      </dsp:nvSpPr>
      <dsp:spPr>
        <a:xfrm>
          <a:off x="709134" y="1545736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265CC-13DA-4D31-998B-58378AFE0E83}">
      <dsp:nvSpPr>
        <dsp:cNvPr id="0" name=""/>
        <dsp:cNvSpPr/>
      </dsp:nvSpPr>
      <dsp:spPr>
        <a:xfrm>
          <a:off x="1024700" y="2357532"/>
          <a:ext cx="8648658" cy="457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4</a:t>
          </a:r>
          <a:r>
            <a:rPr lang="ru-RU" sz="1600" b="1" kern="1200" dirty="0"/>
            <a:t>) знакомиться с имеющимися в таможенных органах результатами исследований проб и (или) образцов декларируемых им товаров;</a:t>
          </a:r>
          <a:endParaRPr lang="ru-RU" sz="1400" b="1" kern="1200" dirty="0"/>
        </a:p>
      </dsp:txBody>
      <dsp:txXfrm>
        <a:off x="1024700" y="2357532"/>
        <a:ext cx="8648658" cy="457876"/>
      </dsp:txXfrm>
    </dsp:sp>
    <dsp:sp modelId="{865AC33E-334F-4DC7-9F1D-4259E2388F22}">
      <dsp:nvSpPr>
        <dsp:cNvPr id="0" name=""/>
        <dsp:cNvSpPr/>
      </dsp:nvSpPr>
      <dsp:spPr>
        <a:xfrm>
          <a:off x="781684" y="2232953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2506C-9D72-4488-9036-41D1B736AD7F}">
      <dsp:nvSpPr>
        <dsp:cNvPr id="0" name=""/>
        <dsp:cNvSpPr/>
      </dsp:nvSpPr>
      <dsp:spPr>
        <a:xfrm>
          <a:off x="995306" y="2977405"/>
          <a:ext cx="8721209" cy="457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5) обжаловать решения, действия (бездействие) таможенных органов или их должностных лиц;</a:t>
          </a:r>
        </a:p>
      </dsp:txBody>
      <dsp:txXfrm>
        <a:off x="995306" y="2977405"/>
        <a:ext cx="8721209" cy="457876"/>
      </dsp:txXfrm>
    </dsp:sp>
    <dsp:sp modelId="{24AE08A7-EBC4-4A06-B72F-A2D11E805161}">
      <dsp:nvSpPr>
        <dsp:cNvPr id="0" name=""/>
        <dsp:cNvSpPr/>
      </dsp:nvSpPr>
      <dsp:spPr>
        <a:xfrm>
          <a:off x="709134" y="2920171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2946D-77D1-42C4-BF6E-509B0A538DE1}">
      <dsp:nvSpPr>
        <dsp:cNvPr id="0" name=""/>
        <dsp:cNvSpPr/>
      </dsp:nvSpPr>
      <dsp:spPr>
        <a:xfrm>
          <a:off x="768081" y="3664119"/>
          <a:ext cx="8948434" cy="457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6) привлекать экспертов для уточнения сведений о декларируемых им товарах;</a:t>
          </a:r>
        </a:p>
      </dsp:txBody>
      <dsp:txXfrm>
        <a:off x="768081" y="3664119"/>
        <a:ext cx="8948434" cy="457876"/>
      </dsp:txXfrm>
    </dsp:sp>
    <dsp:sp modelId="{DA8BC0BE-E0C1-4EE7-A726-6E3D8D436FA7}">
      <dsp:nvSpPr>
        <dsp:cNvPr id="0" name=""/>
        <dsp:cNvSpPr/>
      </dsp:nvSpPr>
      <dsp:spPr>
        <a:xfrm>
          <a:off x="481908" y="3606885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5DAE2-C15C-44FB-9174-D4F2F1B81C10}">
      <dsp:nvSpPr>
        <dsp:cNvPr id="0" name=""/>
        <dsp:cNvSpPr/>
      </dsp:nvSpPr>
      <dsp:spPr>
        <a:xfrm>
          <a:off x="353433" y="4351337"/>
          <a:ext cx="9363082" cy="457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43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7) пользоваться иными правами, предусмотренными настоящим Кодексом.</a:t>
          </a:r>
        </a:p>
      </dsp:txBody>
      <dsp:txXfrm>
        <a:off x="353433" y="4351337"/>
        <a:ext cx="9363082" cy="457876"/>
      </dsp:txXfrm>
    </dsp:sp>
    <dsp:sp modelId="{2BFE6AF4-DC6F-4A7C-8DF5-18C57EF8A95F}">
      <dsp:nvSpPr>
        <dsp:cNvPr id="0" name=""/>
        <dsp:cNvSpPr/>
      </dsp:nvSpPr>
      <dsp:spPr>
        <a:xfrm>
          <a:off x="67260" y="4294103"/>
          <a:ext cx="572345" cy="5723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107F7-B7FE-4BA2-B6EC-8357EE1E4E24}">
      <dsp:nvSpPr>
        <dsp:cNvPr id="0" name=""/>
        <dsp:cNvSpPr/>
      </dsp:nvSpPr>
      <dsp:spPr>
        <a:xfrm>
          <a:off x="5350193" y="415932"/>
          <a:ext cx="3015612" cy="589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90"/>
              </a:lnTo>
              <a:lnTo>
                <a:pt x="3015612" y="442990"/>
              </a:lnTo>
              <a:lnTo>
                <a:pt x="3015612" y="5895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AB282-2A39-440D-97BB-B8528191CA88}">
      <dsp:nvSpPr>
        <dsp:cNvPr id="0" name=""/>
        <dsp:cNvSpPr/>
      </dsp:nvSpPr>
      <dsp:spPr>
        <a:xfrm>
          <a:off x="5304473" y="415932"/>
          <a:ext cx="91440" cy="572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94"/>
              </a:lnTo>
              <a:lnTo>
                <a:pt x="51587" y="425594"/>
              </a:lnTo>
              <a:lnTo>
                <a:pt x="51587" y="57211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63376-71EA-4618-8359-7A1EE240E4F6}">
      <dsp:nvSpPr>
        <dsp:cNvPr id="0" name=""/>
        <dsp:cNvSpPr/>
      </dsp:nvSpPr>
      <dsp:spPr>
        <a:xfrm>
          <a:off x="2389068" y="415932"/>
          <a:ext cx="2961124" cy="571154"/>
        </a:xfrm>
        <a:custGeom>
          <a:avLst/>
          <a:gdLst/>
          <a:ahLst/>
          <a:cxnLst/>
          <a:rect l="0" t="0" r="0" b="0"/>
          <a:pathLst>
            <a:path>
              <a:moveTo>
                <a:pt x="2961124" y="0"/>
              </a:moveTo>
              <a:lnTo>
                <a:pt x="2961124" y="424630"/>
              </a:lnTo>
              <a:lnTo>
                <a:pt x="0" y="424630"/>
              </a:lnTo>
              <a:lnTo>
                <a:pt x="0" y="57115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247F3-8B63-4FC9-949E-AB0228441FD4}">
      <dsp:nvSpPr>
        <dsp:cNvPr id="0" name=""/>
        <dsp:cNvSpPr/>
      </dsp:nvSpPr>
      <dsp:spPr>
        <a:xfrm>
          <a:off x="2900916" y="-128109"/>
          <a:ext cx="4898554" cy="544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1E88A-1B9A-499D-8EDD-407C9CD3D2E7}">
      <dsp:nvSpPr>
        <dsp:cNvPr id="0" name=""/>
        <dsp:cNvSpPr/>
      </dsp:nvSpPr>
      <dsp:spPr>
        <a:xfrm>
          <a:off x="3076657" y="38844"/>
          <a:ext cx="4898554" cy="544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Декларант обязан:</a:t>
          </a:r>
        </a:p>
      </dsp:txBody>
      <dsp:txXfrm>
        <a:off x="3092591" y="54778"/>
        <a:ext cx="4866686" cy="512173"/>
      </dsp:txXfrm>
    </dsp:sp>
    <dsp:sp modelId="{A52BE0FA-C66F-47F1-B025-D154FB0B67CC}">
      <dsp:nvSpPr>
        <dsp:cNvPr id="0" name=""/>
        <dsp:cNvSpPr/>
      </dsp:nvSpPr>
      <dsp:spPr>
        <a:xfrm>
          <a:off x="1278626" y="987086"/>
          <a:ext cx="2220884" cy="1401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F0DAE-52DE-4C58-B038-A9E7815D688D}">
      <dsp:nvSpPr>
        <dsp:cNvPr id="0" name=""/>
        <dsp:cNvSpPr/>
      </dsp:nvSpPr>
      <dsp:spPr>
        <a:xfrm>
          <a:off x="1454367" y="1154040"/>
          <a:ext cx="2220884" cy="1401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/>
            <a:t>1) произвести таможенное декларирование товаров;</a:t>
          </a:r>
          <a:endParaRPr lang="ru-RU" sz="1400" b="1" kern="1200" dirty="0"/>
        </a:p>
      </dsp:txBody>
      <dsp:txXfrm>
        <a:off x="1495424" y="1195097"/>
        <a:ext cx="2138770" cy="1319690"/>
      </dsp:txXfrm>
    </dsp:sp>
    <dsp:sp modelId="{9778F8B5-84D0-49D0-9207-ED905D134BF4}">
      <dsp:nvSpPr>
        <dsp:cNvPr id="0" name=""/>
        <dsp:cNvSpPr/>
      </dsp:nvSpPr>
      <dsp:spPr>
        <a:xfrm>
          <a:off x="4005648" y="988050"/>
          <a:ext cx="2700825" cy="1478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E238D-A948-4CE1-8C0C-D5474F4D11BB}">
      <dsp:nvSpPr>
        <dsp:cNvPr id="0" name=""/>
        <dsp:cNvSpPr/>
      </dsp:nvSpPr>
      <dsp:spPr>
        <a:xfrm>
          <a:off x="4181389" y="1155004"/>
          <a:ext cx="2700825" cy="1478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/>
            <a:t>2) представить таможенному органу в случаях, предусмотренных настоящим Кодексом, документы, подтверждающие сведения, заявленные в таможенной декларации;</a:t>
          </a:r>
          <a:endParaRPr lang="ru-RU" sz="1200" b="1" kern="1200" dirty="0"/>
        </a:p>
      </dsp:txBody>
      <dsp:txXfrm>
        <a:off x="4224694" y="1198309"/>
        <a:ext cx="2614215" cy="1391937"/>
      </dsp:txXfrm>
    </dsp:sp>
    <dsp:sp modelId="{ECDCD1E7-DDF8-46FC-95D4-D3C26F6F67C3}">
      <dsp:nvSpPr>
        <dsp:cNvPr id="0" name=""/>
        <dsp:cNvSpPr/>
      </dsp:nvSpPr>
      <dsp:spPr>
        <a:xfrm>
          <a:off x="7105263" y="1005446"/>
          <a:ext cx="2521084" cy="1413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1F351-DEA7-4F70-ADB0-95A1148E5AAD}">
      <dsp:nvSpPr>
        <dsp:cNvPr id="0" name=""/>
        <dsp:cNvSpPr/>
      </dsp:nvSpPr>
      <dsp:spPr>
        <a:xfrm>
          <a:off x="7281004" y="1172400"/>
          <a:ext cx="2521084" cy="1413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/>
            <a:t>3) предъявить декларируемые товары в случаях, предусмотренных настоящим Кодексом, либо по требованию таможенного органа;</a:t>
          </a:r>
          <a:endParaRPr lang="ru-RU" sz="1200" b="1" kern="1200" dirty="0"/>
        </a:p>
      </dsp:txBody>
      <dsp:txXfrm>
        <a:off x="7322393" y="1213789"/>
        <a:ext cx="2438306" cy="13303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FF958-531F-4F16-80FF-30B33FE28BD3}">
      <dsp:nvSpPr>
        <dsp:cNvPr id="0" name=""/>
        <dsp:cNvSpPr/>
      </dsp:nvSpPr>
      <dsp:spPr>
        <a:xfrm>
          <a:off x="43141" y="331701"/>
          <a:ext cx="3677400" cy="1965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053E-4BD8-4DF7-AEF6-5B2E660D342F}">
      <dsp:nvSpPr>
        <dsp:cNvPr id="0" name=""/>
        <dsp:cNvSpPr/>
      </dsp:nvSpPr>
      <dsp:spPr>
        <a:xfrm>
          <a:off x="340634" y="614319"/>
          <a:ext cx="3677400" cy="1965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/>
            <a:t>5) соблюдать условия использования товаров в соответствии с таможенной процедурой или условия, установленные для использования отдельных категорий товаров, не подлежащих в соответствии с настоящим Кодексом помещению под таможенные процедуры;</a:t>
          </a:r>
          <a:endParaRPr lang="ru-RU" sz="1400" b="1" kern="1200" dirty="0"/>
        </a:p>
      </dsp:txBody>
      <dsp:txXfrm>
        <a:off x="398198" y="671883"/>
        <a:ext cx="3562272" cy="1850268"/>
      </dsp:txXfrm>
    </dsp:sp>
    <dsp:sp modelId="{D4D5A943-D621-42C4-9C66-D81B58537D39}">
      <dsp:nvSpPr>
        <dsp:cNvPr id="0" name=""/>
        <dsp:cNvSpPr/>
      </dsp:nvSpPr>
      <dsp:spPr>
        <a:xfrm>
          <a:off x="8247953" y="396001"/>
          <a:ext cx="2677432" cy="14548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C7930-8210-400B-85FF-EBAD6E452E15}">
      <dsp:nvSpPr>
        <dsp:cNvPr id="0" name=""/>
        <dsp:cNvSpPr/>
      </dsp:nvSpPr>
      <dsp:spPr>
        <a:xfrm>
          <a:off x="8545445" y="678619"/>
          <a:ext cx="2677432" cy="1454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/>
            <a:t>6) выполнять иные требования, предусмотренные настоящим Кодексом.</a:t>
          </a:r>
          <a:endParaRPr lang="ru-RU" sz="1600" b="1" kern="1200" dirty="0"/>
        </a:p>
      </dsp:txBody>
      <dsp:txXfrm>
        <a:off x="8588055" y="721229"/>
        <a:ext cx="2592212" cy="1369581"/>
      </dsp:txXfrm>
    </dsp:sp>
    <dsp:sp modelId="{1ACC1A3C-3214-474F-8486-C931C986B0C3}">
      <dsp:nvSpPr>
        <dsp:cNvPr id="0" name=""/>
        <dsp:cNvSpPr/>
      </dsp:nvSpPr>
      <dsp:spPr>
        <a:xfrm>
          <a:off x="4266027" y="403482"/>
          <a:ext cx="3429015" cy="1471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3E260-C8F2-46CE-B11E-766C2404E2C4}">
      <dsp:nvSpPr>
        <dsp:cNvPr id="0" name=""/>
        <dsp:cNvSpPr/>
      </dsp:nvSpPr>
      <dsp:spPr>
        <a:xfrm>
          <a:off x="4563520" y="686100"/>
          <a:ext cx="3429015" cy="1471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/>
            <a:t>4) уплатить таможенные платежи, специальные, антидемпинговые, компенсационные пошлины и (или) обеспечить исполнение обязанности по их уплате в соответствии с настоящим Кодексом;</a:t>
          </a:r>
          <a:endParaRPr lang="ru-RU" sz="1400" b="1" kern="1200" dirty="0"/>
        </a:p>
      </dsp:txBody>
      <dsp:txXfrm>
        <a:off x="4606614" y="729194"/>
        <a:ext cx="3342827" cy="1385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0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36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8179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965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88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867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412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1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86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3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3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14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09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14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B7561-EE66-478B-8AA9-B074D2B4FCD1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01F302F-DDBA-4588-BFF6-F7F754608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3C82DC-2A10-40D4-8953-1784C3786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048" y="949230"/>
            <a:ext cx="8915399" cy="2262781"/>
          </a:xfrm>
        </p:spPr>
        <p:txBody>
          <a:bodyPr/>
          <a:lstStyle/>
          <a:p>
            <a:r>
              <a:rPr lang="ru-RU" dirty="0"/>
              <a:t>Права и обязанности декларанта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0468056-6900-4ABC-87D2-089EBB68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8829" y="5731717"/>
            <a:ext cx="2973171" cy="1126283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/>
              <a:t>Шишкина Екатерина</a:t>
            </a:r>
            <a:br>
              <a:rPr lang="ru-RU" dirty="0"/>
            </a:br>
            <a:r>
              <a:rPr lang="ru-RU" dirty="0"/>
              <a:t>4 курс </a:t>
            </a:r>
            <a:r>
              <a:rPr lang="en-US" dirty="0"/>
              <a:t>z143 </a:t>
            </a:r>
            <a:br>
              <a:rPr lang="en-US" dirty="0"/>
            </a:br>
            <a:r>
              <a:rPr lang="en-US" dirty="0"/>
              <a:t>38.05.02 </a:t>
            </a:r>
            <a:r>
              <a:rPr lang="ru-RU" dirty="0"/>
              <a:t>Таможенное дело</a:t>
            </a:r>
          </a:p>
        </p:txBody>
      </p:sp>
    </p:spTree>
    <p:extLst>
      <p:ext uri="{BB962C8B-B14F-4D97-AF65-F5344CB8AC3E}">
        <p14:creationId xmlns:p14="http://schemas.microsoft.com/office/powerpoint/2010/main" val="370332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1044E-312F-4031-A62F-77E6A366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469" y="-1141"/>
            <a:ext cx="10551844" cy="1280890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Согласно "Таможенному кодексу Евразийского экономического союза" (ред. от 29.05.2019) (приложение N 1 к Договору о Таможенном кодексе Евразийского экономического союза)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266B51-7FDD-46BE-AAF3-B58F0FA8C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943539"/>
            <a:ext cx="10879215" cy="3777622"/>
          </a:xfrm>
        </p:spPr>
        <p:txBody>
          <a:bodyPr/>
          <a:lstStyle/>
          <a:p>
            <a:r>
              <a:rPr lang="ru-RU" b="1" dirty="0"/>
              <a:t>ТК ЕАЭС Статья 84. Права, обязанности и ответственность декларанта</a:t>
            </a:r>
          </a:p>
          <a:p>
            <a:pPr marL="0" indent="0">
              <a:buNone/>
            </a:pPr>
            <a:r>
              <a:rPr lang="ru-RU" sz="2000" b="1" u="sng" dirty="0"/>
              <a:t>Права декларанта:</a:t>
            </a:r>
          </a:p>
        </p:txBody>
      </p:sp>
      <p:graphicFrame>
        <p:nvGraphicFramePr>
          <p:cNvPr id="20" name="Схема 19">
            <a:extLst>
              <a:ext uri="{FF2B5EF4-FFF2-40B4-BE49-F238E27FC236}">
                <a16:creationId xmlns:a16="http://schemas.microsoft.com/office/drawing/2014/main" id="{67980FCB-E429-4873-A67A-E4A118EB3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990557"/>
              </p:ext>
            </p:extLst>
          </p:nvPr>
        </p:nvGraphicFramePr>
        <p:xfrm>
          <a:off x="2408222" y="1819747"/>
          <a:ext cx="9783777" cy="5038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057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63FDAC97-BBA0-441C-8BCE-24C0F3DBC3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5240561"/>
              </p:ext>
            </p:extLst>
          </p:nvPr>
        </p:nvGraphicFramePr>
        <p:xfrm>
          <a:off x="1370959" y="280379"/>
          <a:ext cx="11282680" cy="2652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7115854A-34A8-4C06-A602-2795D07403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4436536"/>
              </p:ext>
            </p:extLst>
          </p:nvPr>
        </p:nvGraphicFramePr>
        <p:xfrm>
          <a:off x="909320" y="3249685"/>
          <a:ext cx="11282680" cy="2911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E5EFF03C-C9B0-48A8-AEEA-54848A5DBC88}"/>
              </a:ext>
            </a:extLst>
          </p:cNvPr>
          <p:cNvSpPr/>
          <p:nvPr/>
        </p:nvSpPr>
        <p:spPr>
          <a:xfrm>
            <a:off x="3151573" y="3038382"/>
            <a:ext cx="346229" cy="52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79CD954F-315B-468C-B600-F486533CD7BA}"/>
              </a:ext>
            </a:extLst>
          </p:cNvPr>
          <p:cNvSpPr/>
          <p:nvPr/>
        </p:nvSpPr>
        <p:spPr>
          <a:xfrm>
            <a:off x="6666070" y="3107184"/>
            <a:ext cx="346229" cy="52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C911F726-D942-41E4-A832-ADC29E6414C7}"/>
              </a:ext>
            </a:extLst>
          </p:cNvPr>
          <p:cNvSpPr/>
          <p:nvPr/>
        </p:nvSpPr>
        <p:spPr>
          <a:xfrm>
            <a:off x="9721049" y="3107184"/>
            <a:ext cx="346229" cy="52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3540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301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Легкий дым</vt:lpstr>
      <vt:lpstr>Права и обязанности декларанта</vt:lpstr>
      <vt:lpstr>Согласно "Таможенному кодексу Евразийского экономического союза" (ред. от 29.05.2019) (приложение N 1 к Договору о Таможенном кодексе Евразийского экономического союза)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обязанности декларанта</dc:title>
  <dc:creator>Господин</dc:creator>
  <cp:lastModifiedBy>Господин</cp:lastModifiedBy>
  <cp:revision>9</cp:revision>
  <dcterms:created xsi:type="dcterms:W3CDTF">2021-09-24T16:12:19Z</dcterms:created>
  <dcterms:modified xsi:type="dcterms:W3CDTF">2021-09-24T17:46:33Z</dcterms:modified>
</cp:coreProperties>
</file>