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4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3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00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1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8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9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71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13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2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9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2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3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1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2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7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01E498-C470-46F9-8604-085A9D4BE77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B2976A-7DC3-46BF-9D81-9CD9039B8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7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89919"/>
            <a:ext cx="5342119" cy="1371599"/>
          </a:xfrm>
          <a:noFill/>
        </p:spPr>
        <p:txBody>
          <a:bodyPr/>
          <a:lstStyle/>
          <a:p>
            <a:r>
              <a:rPr lang="ru-RU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 145 группы </a:t>
            </a:r>
            <a:br>
              <a:rPr lang="ru-RU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Ломовцева Юлия</a:t>
            </a:r>
            <a:endParaRPr lang="ru-RU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arovchat.pnzreg.ru/upload/iblock/c49/c499293d23224f0f390af47302af91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3324312"/>
            <a:ext cx="5003075" cy="3331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usevik.ru/data/news/5a9fe31f587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"/>
            <a:ext cx="4915491" cy="327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5822" y="1567544"/>
            <a:ext cx="7620000" cy="26343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маркировки товаров как форма таможенного контроля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29" y="159470"/>
            <a:ext cx="6270797" cy="631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маркировки товаров, за исключением проверки маркировки, заключается в сопоставлении таможенными органами информации, размещенной на маркировке товаров и (или) их упаковке, со сведениями о товарах, заявленными в таможенной декларации и (или) содержащимися в других документах, необходимых для совершения таможенных операций, и проверке наличия либо отсутствия признаков того, что информация, размещенная на маркировке товаров и (или) их упаковке, не соответствует таким сведениям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://viewout.ru/021/1628_5491_14163905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sc02.alicdn.com/kf/HTB1I.yaacvrK1Rjy0Feq6ATmVXac/228299574/HTB1I.yaacvrK1Rjy0Feq6ATmVX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955725"/>
            <a:ext cx="5355771" cy="4466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6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29" y="159470"/>
            <a:ext cx="6100979" cy="631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маркировки товаров, предназначенных для реализации и (или) реализуемых в магазинах беспошлинной торговли, таможенные органы также проверяют наличие на товарах маркировки, указанной в части 4 статьи 381 настоящего Федерального закона.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21978" y="2376497"/>
            <a:ext cx="60350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2000" dirty="0" smtClean="0">
                <a:latin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</a:rPr>
              <a:t>реализации товаров в магазинах беспошлинной торговли в фискальных документах могут указываться сведения о лице, которому реализуются товары. Случаи указания таких сведений и состав сведений определяются федеральным органом исполнительной власти, осуществляющим функции по выработке государственной политики и нормативно-правовому регулированию в области таможенного дела.</a:t>
            </a:r>
          </a:p>
          <a:p>
            <a:pPr indent="342900"/>
            <a:r>
              <a:rPr lang="ru-RU" sz="2000" dirty="0" smtClean="0">
                <a:latin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</a:rPr>
              <a:t>случаях и порядке, которые установлены законодательством Российской Федерации и (или) Правительством Российской Федерации, на товары, реализуемые в магазинах беспошлинной торговли, наносится маркировка.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s.newslab.ru/photoalbum/34503/217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7" y="3674811"/>
            <a:ext cx="4774786" cy="3183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rbyte.ru/upload/iblock/d48/d48e392bcc995ff5fa83a5239579f3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26" y="-1"/>
            <a:ext cx="4383882" cy="2376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9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29" y="159470"/>
            <a:ext cx="6270797" cy="6319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маркировки товаров контрольными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знаками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иными средствами идентификации заключается в проверке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и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товарах,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такие контрольные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в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международными договорами и актами,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 законодательством Российской Федерации должны наноситься на товары, ввозимые (ввезенные) в Российскую Федерацию, и наличия либо отсутствия признаков того, что такие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являются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поддельными, и (или) в сопоставлении сведений о контрольных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знаках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иных средствах идентификации со сведениями, заявленными в таможенной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retail.ru/upload/medialibrary/48e/kod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62" y="1651652"/>
            <a:ext cx="5882216" cy="3860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5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29" y="159470"/>
            <a:ext cx="5604591" cy="631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маркировки товаров осуществляется в ходе таможенного досмотра, таможенного осмотра, а также таможенного осмотра помещений и территорий.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маркировки товаров отражаются в акте, составленном по результатам применения формы таможенного контроля, в ходе применения которой проверялась маркировка товаров</a:t>
            </a:r>
          </a:p>
        </p:txBody>
      </p:sp>
      <p:pic>
        <p:nvPicPr>
          <p:cNvPr id="5122" name="Picture 2" descr="http://www.garant.ru/files/6/0/1300106/eksperiment-po-proslezhivaemosti-tovarov-mozhet-byt-prodlen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77" y="3155331"/>
            <a:ext cx="6754122" cy="354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3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101" y="888274"/>
            <a:ext cx="5317208" cy="631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товарах специальных марок, идентификационных знаков или обозначений товаров иными способами рассматривается как ввоз товаров на таможенную территорию таможенного союза, осуществленный без совершения таможенных операций и выпуска товаров, если лицо, у которого такие товары обнаружены, декларант либо иное заинтересованное лицо не докажут обратное.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alio-soft.ru/images/news/05-2021/840px-Naklad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2" y="1419651"/>
            <a:ext cx="6493419" cy="3687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4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www.alio-soft.ru/images/news/05-2021/840px-Nakladna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49" y="2366963"/>
            <a:ext cx="6030102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5klass.net/datas/matematika/Starinnye-edinitsy-izmerenija/0115-115-Spasibo-za-vnim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4721"/>
            <a:ext cx="11971110" cy="897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743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39</TotalTime>
  <Words>385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Tw Cen MT</vt:lpstr>
      <vt:lpstr>Капля</vt:lpstr>
      <vt:lpstr>Проверка маркировки товаров как форма таможенного контроля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lomowcewaylia@mail.ru</dc:creator>
  <cp:lastModifiedBy>lomowcewaylia@mail.ru</cp:lastModifiedBy>
  <cp:revision>4</cp:revision>
  <dcterms:created xsi:type="dcterms:W3CDTF">2021-11-11T17:26:58Z</dcterms:created>
  <dcterms:modified xsi:type="dcterms:W3CDTF">2021-11-11T18:06:41Z</dcterms:modified>
</cp:coreProperties>
</file>