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F6F2C-2DE8-4E05-BCD6-2190D232D69E}" type="datetimeFigureOut">
              <a:rPr lang="de-DE" smtClean="0"/>
              <a:pPr/>
              <a:t>13.11.2021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DE59A2F-F2C4-4170-83D1-141A9A1967F0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69773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F6F2C-2DE8-4E05-BCD6-2190D232D69E}" type="datetimeFigureOut">
              <a:rPr lang="de-DE" smtClean="0"/>
              <a:pPr/>
              <a:t>13.11.2021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DE59A2F-F2C4-4170-83D1-141A9A1967F0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426068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F6F2C-2DE8-4E05-BCD6-2190D232D69E}" type="datetimeFigureOut">
              <a:rPr lang="de-DE" smtClean="0"/>
              <a:pPr/>
              <a:t>13.11.2021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DE59A2F-F2C4-4170-83D1-141A9A1967F0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940766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F6F2C-2DE8-4E05-BCD6-2190D232D69E}" type="datetimeFigureOut">
              <a:rPr lang="de-DE" smtClean="0"/>
              <a:pPr/>
              <a:t>13.11.2021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DE59A2F-F2C4-4170-83D1-141A9A1967F0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515364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F6F2C-2DE8-4E05-BCD6-2190D232D69E}" type="datetimeFigureOut">
              <a:rPr lang="de-DE" smtClean="0"/>
              <a:pPr/>
              <a:t>13.11.2021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DE59A2F-F2C4-4170-83D1-141A9A1967F0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801834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F6F2C-2DE8-4E05-BCD6-2190D232D69E}" type="datetimeFigureOut">
              <a:rPr lang="de-DE" smtClean="0"/>
              <a:pPr/>
              <a:t>13.11.2021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DE59A2F-F2C4-4170-83D1-141A9A1967F0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878363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F6F2C-2DE8-4E05-BCD6-2190D232D69E}" type="datetimeFigureOut">
              <a:rPr lang="de-DE" smtClean="0"/>
              <a:pPr/>
              <a:t>13.11.2021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59A2F-F2C4-4170-83D1-141A9A1967F0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524699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F6F2C-2DE8-4E05-BCD6-2190D232D69E}" type="datetimeFigureOut">
              <a:rPr lang="de-DE" smtClean="0"/>
              <a:pPr/>
              <a:t>13.11.2021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59A2F-F2C4-4170-83D1-141A9A1967F0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065959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F6F2C-2DE8-4E05-BCD6-2190D232D69E}" type="datetimeFigureOut">
              <a:rPr lang="de-DE" smtClean="0"/>
              <a:pPr/>
              <a:t>13.11.2021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59A2F-F2C4-4170-83D1-141A9A1967F0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662126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F6F2C-2DE8-4E05-BCD6-2190D232D69E}" type="datetimeFigureOut">
              <a:rPr lang="de-DE" smtClean="0"/>
              <a:pPr/>
              <a:t>13.11.2021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DE59A2F-F2C4-4170-83D1-141A9A1967F0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560320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F6F2C-2DE8-4E05-BCD6-2190D232D69E}" type="datetimeFigureOut">
              <a:rPr lang="de-DE" smtClean="0"/>
              <a:pPr/>
              <a:t>13.11.2021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DE59A2F-F2C4-4170-83D1-141A9A1967F0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121287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F6F2C-2DE8-4E05-BCD6-2190D232D69E}" type="datetimeFigureOut">
              <a:rPr lang="de-DE" smtClean="0"/>
              <a:pPr/>
              <a:t>13.11.2021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DE59A2F-F2C4-4170-83D1-141A9A1967F0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111334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F6F2C-2DE8-4E05-BCD6-2190D232D69E}" type="datetimeFigureOut">
              <a:rPr lang="de-DE" smtClean="0"/>
              <a:pPr/>
              <a:t>13.11.2021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59A2F-F2C4-4170-83D1-141A9A1967F0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189807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F6F2C-2DE8-4E05-BCD6-2190D232D69E}" type="datetimeFigureOut">
              <a:rPr lang="de-DE" smtClean="0"/>
              <a:pPr/>
              <a:t>13.11.2021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59A2F-F2C4-4170-83D1-141A9A1967F0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61237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F6F2C-2DE8-4E05-BCD6-2190D232D69E}" type="datetimeFigureOut">
              <a:rPr lang="de-DE" smtClean="0"/>
              <a:pPr/>
              <a:t>13.11.2021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59A2F-F2C4-4170-83D1-141A9A1967F0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484695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F6F2C-2DE8-4E05-BCD6-2190D232D69E}" type="datetimeFigureOut">
              <a:rPr lang="de-DE" smtClean="0"/>
              <a:pPr/>
              <a:t>13.11.2021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DE59A2F-F2C4-4170-83D1-141A9A1967F0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282545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F6F2C-2DE8-4E05-BCD6-2190D232D69E}" type="datetimeFigureOut">
              <a:rPr lang="de-DE" smtClean="0"/>
              <a:pPr/>
              <a:t>13.11.2021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DE59A2F-F2C4-4170-83D1-141A9A1967F0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945344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67574" y="1392381"/>
            <a:ext cx="8825658" cy="3329581"/>
          </a:xfrm>
        </p:spPr>
        <p:txBody>
          <a:bodyPr anchor="ctr">
            <a:normAutofit/>
          </a:bodyPr>
          <a:lstStyle/>
          <a:p>
            <a:pPr algn="ctr"/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Сведения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указываемые в таможенной декларации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59382" y="5749634"/>
            <a:ext cx="7772400" cy="699655"/>
          </a:xfrm>
        </p:spPr>
        <p:txBody>
          <a:bodyPr anchor="b">
            <a:normAutofit/>
          </a:bodyPr>
          <a:lstStyle/>
          <a:p>
            <a:pPr algn="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Выполнила: Медведко Валентина, 143 группа.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2771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3617" y="5989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 декларации на товары подлежат указанию сведения: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0326" y="1052945"/>
            <a:ext cx="11222181" cy="5417128"/>
          </a:xfrm>
        </p:spPr>
        <p:txBody>
          <a:bodyPr>
            <a:noAutofit/>
          </a:bodyPr>
          <a:lstStyle/>
          <a:p>
            <a:pPr marL="0" indent="457200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 заявляемой таможенной процедуре;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декларанте, таможенном представителе, отправителе, получателе, продавце и покупателе товаров;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транспортных средствах международной перевозки, а также транспортных средствах, которыми товары перевозились (будут перевозиться) по таможенной территории Союза;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об исчислении таможенных платежей, специальных, антидемпинговых, компенсационных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пошлин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 сделке с товарами и ее условиях;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 соблюдении запретов и ограничений в соответствии со статьей 7 настоящего Кодекса;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 соблюдении условий помещения товаров под таможенную процедуру;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 документах, подтверждающих сведения, заявленные в декларации на товары, указанных в статье 108 настоящего Кодекса;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 документах, подтверждающих соблюдение законодательства государств-членов, контроль за соблюдением которого возложен на таможенные органы;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лице, заполнившем декларацию на товары, и дата ее составления;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иные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сведения, определяемые Комиссией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457200">
              <a:lnSpc>
                <a:spcPct val="100000"/>
              </a:lnSpc>
              <a:spcBef>
                <a:spcPts val="0"/>
              </a:spcBef>
            </a:pP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458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о товарах: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1164" y="1427019"/>
            <a:ext cx="11042072" cy="5015346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происхождение товаров;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наименование страны отправления и страны назначения;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производитель товаров;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товарный знак;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наименование места происхождения товара,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описание упаковок;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цена, количество в килограммах (вес брутто и вес нетто) и в дополнительных единицах измерения;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таможенная стоимость товаров (величина, метод определения таможенной стоимости товаров);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статистическая стоимость;</a:t>
            </a:r>
          </a:p>
          <a:p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0395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443345" y="2204083"/>
            <a:ext cx="1127983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20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0" algn="just">
              <a:lnSpc>
                <a:spcPct val="100000"/>
              </a:lnSpc>
              <a:buNone/>
            </a:pPr>
            <a:r>
              <a:rPr kumimoji="0" lang="de-DE" altLang="de-DE" sz="20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При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de-DE" altLang="de-DE" sz="20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определении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 </a:t>
            </a:r>
            <a:r>
              <a:rPr kumimoji="0" lang="de-DE" altLang="de-DE" sz="20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порядка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 </a:t>
            </a:r>
            <a:r>
              <a:rPr kumimoji="0" lang="de-DE" altLang="de-DE" sz="20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заполнения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de-DE" altLang="de-DE" sz="20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формы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de-DE" altLang="de-DE" sz="20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декларации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de-DE" altLang="de-DE" sz="20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на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de-DE" altLang="de-DE" sz="20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товары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de-DE" altLang="de-DE" sz="20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Комиссия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de-DE" altLang="de-DE" sz="20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вправе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de-DE" altLang="de-DE" sz="20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сокращать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de-DE" altLang="de-DE" sz="20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сведения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, </a:t>
            </a:r>
            <a:r>
              <a:rPr kumimoji="0" lang="de-DE" altLang="de-DE" sz="20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подлежащие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de-DE" altLang="de-DE" sz="20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указанию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в </a:t>
            </a:r>
            <a:r>
              <a:rPr kumimoji="0" lang="de-DE" altLang="de-DE" sz="20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декларации</a:t>
            </a:r>
            <a:r>
              <a:rPr kumimoji="0" lang="ru-RU" altLang="de-DE" sz="20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lang="ru-RU" sz="2000" dirty="0">
                <a:cs typeface="Arial" panose="020B0604020202020204" pitchFamily="34" charset="0"/>
              </a:rPr>
              <a:t>на товары, в зависимости от таможенной процедуры, категорий товаров, лиц, их перемещающих через таможенную границу Союза, </a:t>
            </a:r>
            <a:r>
              <a:rPr lang="ru-RU" sz="2000" dirty="0" smtClean="0">
                <a:cs typeface="Arial" panose="020B0604020202020204" pitchFamily="34" charset="0"/>
              </a:rPr>
              <a:t>и вида </a:t>
            </a:r>
            <a:r>
              <a:rPr lang="ru-RU" sz="2000" dirty="0">
                <a:cs typeface="Arial" panose="020B0604020202020204" pitchFamily="34" charset="0"/>
              </a:rPr>
              <a:t>транспорта, которым осуществляется перевозка (транспортировка) товаров.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395304" y="681243"/>
            <a:ext cx="4954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de-DE" altLang="de-DE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оряд</a:t>
            </a:r>
            <a:r>
              <a:rPr lang="ru-RU" altLang="de-DE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ок</a:t>
            </a:r>
            <a:r>
              <a:rPr lang="de-DE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заполнения</a:t>
            </a:r>
            <a:r>
              <a:rPr lang="de-DE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формы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643715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156</Words>
  <Application>Microsoft Office PowerPoint</Application>
  <PresentationFormat>Произвольный</PresentationFormat>
  <Paragraphs>26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Легкий дым</vt:lpstr>
      <vt:lpstr>Сведения указываемые в таможенной декларации</vt:lpstr>
      <vt:lpstr>В декларации на товары подлежат указанию сведения:</vt:lpstr>
      <vt:lpstr>о товарах:</vt:lpstr>
      <vt:lpstr>Слайд 4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Сведенья указываемые в таможенной декларации</dc:title>
  <dc:creator>1</dc:creator>
  <cp:lastModifiedBy>User</cp:lastModifiedBy>
  <cp:revision>7</cp:revision>
  <dcterms:created xsi:type="dcterms:W3CDTF">2021-09-24T17:04:30Z</dcterms:created>
  <dcterms:modified xsi:type="dcterms:W3CDTF">2021-11-13T07:33:47Z</dcterms:modified>
</cp:coreProperties>
</file>