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068960"/>
            <a:ext cx="7406640" cy="1472184"/>
          </a:xfrm>
        </p:spPr>
        <p:txBody>
          <a:bodyPr>
            <a:noAutofit/>
          </a:bodyPr>
          <a:lstStyle/>
          <a:p>
            <a:r>
              <a:rPr lang="ru-RU" sz="7200" dirty="0" smtClean="0"/>
              <a:t>Средства обнаружения взрывчатых веществ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7406640" cy="1752600"/>
          </a:xfrm>
        </p:spPr>
        <p:txBody>
          <a:bodyPr/>
          <a:lstStyle/>
          <a:p>
            <a:r>
              <a:rPr lang="ru-RU" dirty="0" smtClean="0"/>
              <a:t>Подготовил </a:t>
            </a:r>
            <a:r>
              <a:rPr lang="ru-RU" dirty="0" err="1" smtClean="0"/>
              <a:t>Рукавицин</a:t>
            </a:r>
            <a:r>
              <a:rPr lang="ru-RU" dirty="0" smtClean="0"/>
              <a:t> Виталий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518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6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 первой категории относятся рентгеновские системы, системы с гамма- и нейтронным облучением, а также системы на основе ядерного магнитного резонанса (ЯМР). Эти системы и используемые в них методы наиболее подходят для обнаружения взрывчатых и наркотических веществ, скрываемых в предметах багажа и ручной клади.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5297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3486" y="434930"/>
            <a:ext cx="7618994" cy="522631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Вторая категория систем обнаружения использует методы захвата электронов, газовую хроматографию, масс-спектроскопию, плазменную хроматографию, биодатчики и лазерную </a:t>
            </a:r>
            <a:r>
              <a:rPr lang="ru-RU" dirty="0" err="1"/>
              <a:t>фотоакустику</a:t>
            </a:r>
            <a:r>
              <a:rPr lang="ru-RU" dirty="0"/>
              <a:t>. Все эти методы более применимы к обнаружению ВВ и наркотиков, укрываемых в одежде или под одеждой людей, или следов таких веществ, остающихся на коже, одежде и различных предметах, принадлежащих лицам, имевшим дело с этими веществами, например, переносившими 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788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8640"/>
            <a:ext cx="7632848" cy="352839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Детекторы </a:t>
            </a:r>
            <a:r>
              <a:rPr lang="ru-RU" b="1" dirty="0" smtClean="0"/>
              <a:t>паров</a:t>
            </a:r>
          </a:p>
          <a:p>
            <a:pPr marL="82296" indent="0">
              <a:buNone/>
            </a:pPr>
            <a:r>
              <a:rPr lang="ru-RU" dirty="0"/>
              <a:t>Детектор паров – это прибор, обнаруживающий микрочастицы или пары ВВ в пробах воздуха. По принципу работы данные устройства подразделяются на следующие виды</a:t>
            </a:r>
            <a:r>
              <a:rPr lang="ru-RU" dirty="0" smtClean="0"/>
              <a:t>.</a:t>
            </a:r>
          </a:p>
          <a:p>
            <a:r>
              <a:rPr lang="ru-RU" b="1" dirty="0"/>
              <a:t>Дрейф-спектрометры. </a:t>
            </a:r>
            <a:endParaRPr lang="ru-RU" b="1" dirty="0" smtClean="0"/>
          </a:p>
          <a:p>
            <a:pPr marL="82296" indent="0">
              <a:buNone/>
            </a:pPr>
            <a:r>
              <a:rPr lang="ru-RU" dirty="0" smtClean="0"/>
              <a:t>Действие </a:t>
            </a:r>
            <a:r>
              <a:rPr lang="ru-RU" dirty="0"/>
              <a:t>детекторов взрывчатых веществ данного вида основано на ионизации газового потока, разделении частиц в электрическом поле и их регистрации. Дрейф-спектрометры отличаются быстродействием (от сотых долей до нескольких секунд). Детектор данного вида определяет ВВ, в которых имеются нитроглицерин и тротил, обладающие при положительной температуре окружающей среды высокой степенью летучести. Приборы позволяют проводить бесконтактную пробу воздуха (на расстоянии до 15–25 см от предполагаемого размещения взрывного устройства или заряда), а также анализ содержащегося в нем ВВ.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576673"/>
            <a:ext cx="3436685" cy="30689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363" y="3741762"/>
            <a:ext cx="404812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90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3"/>
            <a:ext cx="7920880" cy="410445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Газовые хроматографы</a:t>
            </a:r>
            <a:r>
              <a:rPr lang="ru-RU" dirty="0"/>
              <a:t>. Действие приборов данного вида основано на разделении пробы воздуха с помощью сорбента, который наносится на поверхность капилляров в </a:t>
            </a:r>
            <a:r>
              <a:rPr lang="ru-RU" dirty="0" err="1"/>
              <a:t>поликапиллярной</a:t>
            </a:r>
            <a:r>
              <a:rPr lang="ru-RU" dirty="0"/>
              <a:t> колонке. Газовые хроматографы обладают высокой разрешающей способностью и чувствительностью до 0,01 мкг/м3. Управление устройством и обработка результатов исследования проводится с помощью встроенных микропроцессоров. Прибор может быть подключен к компьютеру.</a:t>
            </a:r>
          </a:p>
          <a:p>
            <a:r>
              <a:rPr lang="ru-RU" dirty="0"/>
              <a:t>Многофункциональность применения газовых хроматографов обеспечивается за счет программного обеспечения, предназначенного для обработки сигналов, которые подает такой детектор. При работе устройства проводится отбор микрочастиц взрывчатого вещества, их нагрев до испарения и анализ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36724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199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64" y="166255"/>
            <a:ext cx="7856124" cy="369479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Металлодетекторы</a:t>
            </a:r>
            <a:endParaRPr lang="ru-RU" b="1" dirty="0"/>
          </a:p>
          <a:p>
            <a:pPr marL="82296" indent="0">
              <a:buNone/>
            </a:pPr>
            <a:r>
              <a:rPr lang="ru-RU" dirty="0" err="1"/>
              <a:t>Металлодетектор</a:t>
            </a:r>
            <a:r>
              <a:rPr lang="ru-RU" dirty="0"/>
              <a:t> – это электронный прибор для обнаружения предметов, изготовленных из металла. Устройства данного типа позволяют выявить признаки возможного присутствия ВВ. Среди таких приборов различается оборудование, реагирующее на минералы. Существует два вида </a:t>
            </a:r>
            <a:r>
              <a:rPr lang="ru-RU" dirty="0" err="1"/>
              <a:t>металлодетекторов</a:t>
            </a:r>
            <a:r>
              <a:rPr lang="ru-RU" dirty="0"/>
              <a:t> по типу использования: арочные стационарные и ручные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08290"/>
            <a:ext cx="3117273" cy="311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12532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848872" cy="36004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Химические экспресс-тесты</a:t>
            </a:r>
          </a:p>
          <a:p>
            <a:pPr marL="82296" indent="0">
              <a:buNone/>
            </a:pPr>
            <a:r>
              <a:rPr lang="ru-RU" dirty="0"/>
              <a:t>Химические экспресс-тесты – это современный быстрый способ обнаружения и идентификации ВВ. В качестве таких приспособлений применяются капельницы и аэрозольные баллончики, например, комплекты «Лакмус-2», «</a:t>
            </a:r>
            <a:r>
              <a:rPr lang="ru-RU" dirty="0" err="1"/>
              <a:t>Антивзрыв</a:t>
            </a:r>
            <a:r>
              <a:rPr lang="ru-RU" dirty="0"/>
              <a:t>», «Поиск-ХТ». Химические экспресс-тексты позволяют обнаруживать взрывчатые вещества по их остаткам на поверхностях предметов, одежды, на руках человека. Приспособления идентифицируют ВВ даже через несколько месяцев с момента прекращения контакта. Уровень чувствительности химического экспресс-теста составляет 1*10-5 г/см3. По характерному окрашиванию тестовой бумаги с пробой, на которую нанесены входящие в комплект составы, определяется присутствие следов ВВ.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7477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</TotalTime>
  <Words>299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Средства обнаружения взрывчатых веществ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обнаружения взрывчатых веществ</dc:title>
  <dc:creator>Арина Мысовская</dc:creator>
  <cp:lastModifiedBy>Арина Мысовская</cp:lastModifiedBy>
  <cp:revision>4</cp:revision>
  <dcterms:created xsi:type="dcterms:W3CDTF">2021-10-16T14:17:14Z</dcterms:created>
  <dcterms:modified xsi:type="dcterms:W3CDTF">2021-10-21T20:05:50Z</dcterms:modified>
</cp:coreProperties>
</file>