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5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9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84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4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9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2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08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0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9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BF9210-0683-4D90-9CB5-36C6646AAD0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18BEBA-75D8-48A8-B90F-C1FF8E36D74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61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D5B01-BC81-4E28-AA50-E38E6A84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подачи таможенной декларации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25CD85-89D4-404D-BC8C-11C901F13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декларация на товары, ввозимые на таможенную территорию Российской Федерации, подается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дней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дня предъявления товаров таможенным органам в месте их прибытия на таможенную территорию Российской Федерации или со дня завершения внутреннего таможенного транзита, если декларирование товаров производится не в месте их прибытия, за исключением случаев, предусмотренных статьями 150, 286 и 293 настоящего Кодекса.</a:t>
            </a:r>
          </a:p>
        </p:txBody>
      </p:sp>
    </p:spTree>
    <p:extLst>
      <p:ext uri="{BB962C8B-B14F-4D97-AF65-F5344CB8AC3E}">
        <p14:creationId xmlns:p14="http://schemas.microsoft.com/office/powerpoint/2010/main" val="31369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F4AC-27F7-49AA-AB63-01FD5142B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таможенной декларации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986661-E4C1-4230-A4B3-D7531020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декларация подается декларантом или таможенным представителем таможенному органу, правомочному в соответствии с законодательством государств - членов таможенного союза регистрировать таможенные декларации.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и время подачи таможенной декларации, ее электронной копии и необходимых документов фиксируется таможенным органом, в том числе с использованием информационных технологий.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Таможенный орган регистрирует или отказывает в регистрации таможенной декларации в срок не более 2 (двух) часов с момента подачи таможенной декларации в порядке, определяемом решением Комиссии таможенного союза.</a:t>
            </a:r>
          </a:p>
        </p:txBody>
      </p:sp>
    </p:spTree>
    <p:extLst>
      <p:ext uri="{BB962C8B-B14F-4D97-AF65-F5344CB8AC3E}">
        <p14:creationId xmlns:p14="http://schemas.microsoft.com/office/powerpoint/2010/main" val="298422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096D0E-ABDF-4D7F-BB2A-52ED3969C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76039"/>
            <a:ext cx="10058400" cy="449305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Таможенный орган отказывает в регистрации таможенной декларации, если: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таможенная декларация подана таможенному органу, не правомочному регистрировать таможенные декларации;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таможенная декларация подана не уполномоченным лицом;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таможенной декларации не указаны необходимые сведения, предусмотренные статьями 180 - 182 настоящего Кодекса;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таможенная декларация не подписана либо не удостоверена надлежащим образом или составлена не по установленной форме;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отношении декларируемых товаров не совершены действия, которые в соответствии с настоящим Кодексом должны совершаться до подачи или одновременно с подачей таможенной декларации.</a:t>
            </a:r>
          </a:p>
        </p:txBody>
      </p:sp>
    </p:spTree>
    <p:extLst>
      <p:ext uri="{BB962C8B-B14F-4D97-AF65-F5344CB8AC3E}">
        <p14:creationId xmlns:p14="http://schemas.microsoft.com/office/powerpoint/2010/main" val="294789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9488100-100C-430C-8806-F46CB9DC8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регистрации таможенной декларации оформляется должностным лицом таможенного органа в письменной форме с указанием причин отказа.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отказа в регистрации таможенной декларации таможенная декларация и представленные документы возвращаются декларанту или таможенному представителю.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таможенная декларация не зарегистрирована таможенным органом, такая декларация считается для таможенных целей неподанной.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регистрации таможенная декларация становится документом, свидетельствующим о фактах, имеющих юридическое значение.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пунктов 2 и 3 настоящей статьи не применяются при таможенном декларировании товаров, помещаемых под таможенную процедуру таможенного транзита.</a:t>
            </a:r>
          </a:p>
        </p:txBody>
      </p:sp>
    </p:spTree>
    <p:extLst>
      <p:ext uri="{BB962C8B-B14F-4D97-AF65-F5344CB8AC3E}">
        <p14:creationId xmlns:p14="http://schemas.microsoft.com/office/powerpoint/2010/main" val="70403820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</TotalTime>
  <Words>353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Times New Roman</vt:lpstr>
      <vt:lpstr>Ретро</vt:lpstr>
      <vt:lpstr>Сроки подачи таможенной декларации</vt:lpstr>
      <vt:lpstr>Регистрация таможенной декларации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Сроки подачи таможенной декларации</dc:title>
  <dc:creator>Елизавета Нетужилова</dc:creator>
  <cp:lastModifiedBy>Елизавета Нетужилова</cp:lastModifiedBy>
  <cp:revision>4</cp:revision>
  <dcterms:created xsi:type="dcterms:W3CDTF">2021-09-24T19:28:40Z</dcterms:created>
  <dcterms:modified xsi:type="dcterms:W3CDTF">2021-09-24T22:16:42Z</dcterms:modified>
</cp:coreProperties>
</file>