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F03F4-0E3B-43E1-AA88-5C8C1B773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B974C5-07EE-467A-9308-30CBB674F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74494F-3E85-4363-9B10-3FE5E23A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FC821-EC7F-44B4-B6E2-D35916FD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DA637E-86CA-4158-A19E-349EAE43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3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CE820-2691-4517-B054-40DF3D77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27BE88-D4D3-40EF-BF95-76F89688E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1F5BFC-5F15-4E1B-BEE0-A8AF3119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6FA16F-4C4C-401B-BBCD-5103CCBB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524B8A-DDAC-42EE-B55E-120A4DD4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4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A900EA-7855-44B7-A479-C06A515D5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043875-10DC-4EA5-A303-745C9E1D3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3E8175-ED08-42B3-9B75-59DDE2BC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1C6483-DC81-4E0D-B2D8-7FAD0C3C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C05D6E-6632-4533-94A1-AF73D754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6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9088F-23A8-49B3-9585-7C3759F72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D0CA14-C953-4760-BDFB-2CAFD265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8FA0D3-E8F6-42E7-9B55-AE301FB9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762F24-BF36-4962-9FE5-575C6C75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D9CF0E-ACE1-43C1-B3F6-68E712D6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3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E74A8-D0CE-40C8-8417-4E1E1B2D2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0C3C39-33EA-4495-BC68-8258BA810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77A798-2556-4979-A756-46367C34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B54B75-FA47-40A3-89C2-AC5E8C73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08D0C2-7A02-4397-8352-D053FB7E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7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8F460-740D-46DF-969A-AB8138939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B5069-11CD-4D32-9FB1-D5327561B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AC976D-61D6-4263-9B4A-78D0AE19C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90D985-4D97-4D38-814E-6A6226DE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12ED33-37ED-4E94-B688-4CB727E8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E14AE3-06E0-42F2-8D58-25E2ED3E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4C13E-8D4C-4C9D-BD04-5672941D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2AE26D-135C-4256-93BC-7F84AA580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B9E027-EA82-4D7B-BD15-A2D975664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65279A-6CB6-4ADE-856B-130ED7A32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893F14-4CF7-4DD0-B10C-EE0C00391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2A87A4-AD42-45F1-B32D-5AA170D2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428BE6-A81C-494B-BD1C-1D0AA749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05102B-0842-4BFC-A121-2BDCCF85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45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D769D-45DF-44BC-BF98-FB5C95A3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BE592CA-1B8B-4EA2-88AF-1A40C157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F9DFCA-5D14-4707-A5B8-81CE0ED0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30DC97-2F1D-4D04-8454-9B331E66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1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0E8FF67-BC0E-4641-BCD0-C3152AA3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B07A2EE-79A8-4ABB-88CE-F66A6D4E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488A7B-0D9C-4C14-A08F-7BE315D8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96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14D56-D3C4-4E5C-BE1D-4D5E8C08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7B3F97-3C1D-479C-A4DC-526C72253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9F8206-CD75-4636-BC59-5C26FD29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7F44D7-1796-4647-83DF-AEA25708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543EC5-82FF-455B-B7DC-C67EF678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FCDD83-73C2-4821-BFC0-EA1AF4C2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88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257EB-9D17-4F38-B416-ACA45069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671278-0F21-4718-A538-6C71DA737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ED25B9-6D10-4243-8D57-3C579CE03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6FA065-8360-44A6-9311-9121208D7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0B3C58-F841-49BB-A5FE-AE2ADB41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D8FCCD-8470-489E-91DD-DA1AEDBE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B4D01-DD2F-44CA-AC64-482B346A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D39CEB-6972-4049-98EF-701897906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ECD4AE-D4C9-4FA8-A3D9-2938CCB7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0959-85FB-4656-8D5D-31620F8AC74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9DE489-2E9D-44F8-B53B-8BC25D8AC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B759C2-762D-412C-ACC5-F13A0C56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1833-D1C1-4BA0-956D-F0C9C2D8E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D8A26-29FD-42CF-A133-3460D88CD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342900">
              <a:spcAft>
                <a:spcPts val="0"/>
              </a:spcAft>
            </a:pP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Технические средства наложения атрибутов таможенного обеспечения и определения их целостности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5F3A7F-1A8B-4D99-BC77-957B5BF38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			</a:t>
            </a:r>
          </a:p>
          <a:p>
            <a:endParaRPr lang="ru-RU" dirty="0"/>
          </a:p>
          <a:p>
            <a:r>
              <a:rPr lang="ru-RU" dirty="0"/>
              <a:t>			Подготовила студентка 145 </a:t>
            </a:r>
            <a:r>
              <a:rPr lang="ru-RU" dirty="0" err="1"/>
              <a:t>гр</a:t>
            </a:r>
            <a:endParaRPr lang="ru-RU" dirty="0"/>
          </a:p>
          <a:p>
            <a:r>
              <a:rPr lang="ru-RU" dirty="0"/>
              <a:t>			Специальности таможенное дело</a:t>
            </a:r>
          </a:p>
          <a:p>
            <a:r>
              <a:rPr lang="ru-RU" dirty="0"/>
              <a:t>		Сергеева Анна</a:t>
            </a:r>
          </a:p>
        </p:txBody>
      </p:sp>
    </p:spTree>
    <p:extLst>
      <p:ext uri="{BB962C8B-B14F-4D97-AF65-F5344CB8AC3E}">
        <p14:creationId xmlns:p14="http://schemas.microsoft.com/office/powerpoint/2010/main" val="313758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70DFC-F520-4561-AC89-EBA1A03D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A76C9C9-515C-4831-954D-3E9EB1EB13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703" y="1799192"/>
            <a:ext cx="2425461" cy="2392451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D91B5B-FA68-4162-A4C8-37350BB02C39}"/>
              </a:ext>
            </a:extLst>
          </p:cNvPr>
          <p:cNvSpPr txBox="1"/>
          <p:nvPr/>
        </p:nvSpPr>
        <p:spPr>
          <a:xfrm>
            <a:off x="576712" y="1653338"/>
            <a:ext cx="609456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рисунке 4.1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представлены образцы навешивания свинцовых и пластмассовых пломб с двумя параллельными отверстиями и  камерой. Криминалистическая и таможенная практика фиксируют следующие основные способы несанкционированного вскрытия свинцовых и пластмассовых пломб:</a:t>
            </a:r>
            <a:endParaRPr lang="ru-RU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E4297D-EA86-4F24-BCEF-476C8C71E849}"/>
              </a:ext>
            </a:extLst>
          </p:cNvPr>
          <p:cNvSpPr txBox="1"/>
          <p:nvPr/>
        </p:nvSpPr>
        <p:spPr>
          <a:xfrm>
            <a:off x="411283" y="2738001"/>
            <a:ext cx="609456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пломбировочная </a:t>
            </a:r>
            <a:r>
              <a:rPr lang="ru-RU" sz="14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проволка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разрезается вблизи одного из отверстий пломбы и пломба снимается; при повторном навешива­нии (восстановлении) обрезанный конец проволоки вводится в предварительно расширенное входное отверстие и зажимается; чтобы конец вводимой проволоки лучше держался в канале плом­бы, его немного изгибают (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Рис.4.2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pPr indent="342900" algn="just">
              <a:spcAft>
                <a:spcPts val="0"/>
              </a:spcAft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образованный пломбировочной проволокой узел из камеры пломбы  вытягивается, расплетается и пломба снимается; для повторного навешивания отверстие камеры слегка расширяется и в него вводится вновь завязанный по направлению прежних вит­ков узел (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Рис.4.3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indent="342900" algn="just">
              <a:spcAft>
                <a:spcPts val="0"/>
              </a:spcAft>
            </a:pP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Что касается полиэтиленовых (пластмассовых) пломб, то они обладают рядом недостатков, облегчающих их противоправное вскрытие и повторное навешивание:</a:t>
            </a:r>
          </a:p>
          <a:p>
            <a:pPr indent="342900" algn="just">
              <a:spcAft>
                <a:spcPts val="0"/>
              </a:spcAft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в горячей воде полиэтилен размягчается, и если скру­ченная часть пломбировочной проволоки не была как следует втянута за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армировочную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скобу (такое встречается в практике довольно часто), то она без особых усилий вытягивается из пломбы;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8BADB54-9F11-4BC3-8B76-E6D4352FD5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185" y="1799192"/>
            <a:ext cx="2438400" cy="25527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1975D5C-DA1A-47DC-BFED-4023A207AD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358" y="4300147"/>
            <a:ext cx="2324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3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65B32-0973-4940-B980-616DC6661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7DAD1-9B0B-44A7-B6EC-D013E13D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 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Рис.4.4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представлен внешний вид контрольной, пластиковой пломбы </a:t>
            </a:r>
            <a:r>
              <a:rPr lang="ru-RU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Эдсил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-Н предназначенная для  опломбирования помещений, контейнеров, автомашин, сейфов, распределительных щитов, емкостей и пр.</a:t>
            </a:r>
          </a:p>
          <a:p>
            <a:pPr indent="3429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Пломба состоит из корпуса, представляющего собой замковое устройство затягивающегося типа с шильдиком, и тросика переменного сечения.</a:t>
            </a:r>
          </a:p>
          <a:p>
            <a:pPr indent="3429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Пломба маркируется семизначным цифровым кодом, дополнительно возможно нанесение литерного или графического логотипа.</a:t>
            </a:r>
          </a:p>
          <a:p>
            <a:pPr indent="3429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установки пломбы необходимо: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совместить проушины запорного устройства;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продеть свободный конец тросика через проушины пломбируемого объекта;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вставить конец тросика в отверстие корпуса пломбы со стороны маркировки;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протягивая тросик через замковое устройство пломбы, максимально затянуть его;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проверить правильность установки пломбы - резко потянуть тросик со стороны проушин пломбируемого объекта, пытаясь вытащить его из замкового устройства пломбы. При правильной установке пломбы тросик не должен вытаскиваться.</a:t>
            </a:r>
          </a:p>
          <a:p>
            <a:pPr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проверки необходимо проверить целостность пломбы: соответствие маркировки (номер и логотип) и цвета, равномерность материала и цвета пломбы, соответствие геометрических размеров, равномерность диаметра тросика. Снятие пломбы производится ножницами, кусачками путем перекусывания тросика.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5BA07F-0C9D-4AF4-BA4F-457E440C9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015" y="5142303"/>
            <a:ext cx="5624424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6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89F5D-271F-4E87-9F02-DC2D4128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259D9D0-6D08-4B51-9395-ADEBD93020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89" y="2093170"/>
            <a:ext cx="4035186" cy="185963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459757-C1FD-4677-9992-C4CB2E16F88A}"/>
              </a:ext>
            </a:extLst>
          </p:cNvPr>
          <p:cNvSpPr txBox="1"/>
          <p:nvPr/>
        </p:nvSpPr>
        <p:spPr>
          <a:xfrm>
            <a:off x="588752" y="1319256"/>
            <a:ext cx="60945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 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Рис.4.5.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Представлен внешний вид силовой тросовой пломбы «ТРОС» предназначенной для силового опломбирования помещений, контейнеров, автомашин, емкостей и пр.</a:t>
            </a:r>
          </a:p>
          <a:p>
            <a:pPr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Пломба состоит из корпуса, представляющего собой замковое устройство затягивающегося типа, и троса одним концом закрепленного в корпусе. Трос - сталь,  замок - сталь, корпус - алюминий или пластик. Маркируется пломба шестизначным цифровым кодом, дополнительно возможно нанесение литерного или графического логотипа.</a:t>
            </a:r>
          </a:p>
          <a:p>
            <a:pPr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установки пломбы требуется: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продеть свободный конец троса через проушины пломбируемого объекта;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вставить конец троса в отверстие корпуса пломбы;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протягивая трос через замковое устройство пломбы, максимально затянуть его;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проверить правильность установки пломбы - резко потянуть трос со стороны проушин пломбируемого объекта, пытаясь вытащить его из замкового устройства пломбы. При правильной установке пломбы трос не должен вытаскиваться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12E6C3-EC0D-4C13-BCBE-2FC43D731335}"/>
              </a:ext>
            </a:extLst>
          </p:cNvPr>
          <p:cNvSpPr txBox="1"/>
          <p:nvPr/>
        </p:nvSpPr>
        <p:spPr>
          <a:xfrm>
            <a:off x="467983" y="4181578"/>
            <a:ext cx="609456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Идеально подходит для опломбирования грузового автотранспорта ленточная, металлическая пломба </a:t>
            </a:r>
            <a:r>
              <a:rPr lang="ru-RU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Фликлок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Рис.4.6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Надежная пломба для опломбирования помещений, контейнеров, автомашин, складских помещений и пр. Пломба состоит из круглой замковой части с замком защелкивающегося типа, и ленты-поводка одним концом закрепленной в корпусе замка из листовой луженой стали, толщиной 0,24мм.</a:t>
            </a:r>
          </a:p>
          <a:p>
            <a:pPr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установки необходимо: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совместить проушины запорного устройства;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продеть свободный конец ленты-поводка через проушины пломбируемого объекта;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вставить конец ленты в отверстие корпуса пломбы до щелчка;</a:t>
            </a:r>
          </a:p>
          <a:p>
            <a:pPr indent="114300" algn="just">
              <a:spcAft>
                <a:spcPts val="0"/>
              </a:spcAft>
            </a:pPr>
            <a:r>
              <a:rPr lang="ru-RU" sz="12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проверить правильность установки пломбы - резко потянуть за поводок со стороны проушин пломбируемого объекта (или за корпус пломбы), пытаясь вытащить его из корпуса пломбы. При правильной установке пломбы поводок не должен вытаскиваться. 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5C5D730-403B-4696-9E6C-359096B927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441" y="4498258"/>
            <a:ext cx="3796881" cy="18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1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99EC5-CB7D-4B39-AF63-40D62A18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75375-6260-44F8-ABA6-D865E7EFD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 </a:t>
            </a:r>
            <a:r>
              <a:rPr lang="ru-RU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Рис.4.7.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представлен внешний вид силовой пломбы </a:t>
            </a:r>
            <a:r>
              <a:rPr lang="ru-RU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Кликер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Контейнер Сил – это высоконадежное силовое самозапирающееся устройство болтового типа. Предназначено для запирания и одновременного опломбирования складских помещений, авиационных, железнодорожных и морских контейнеров, автотранспортных средств, имеющих диаметр пломбировочных отверстий не менее 10 мм. и не более 20 мм. 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Технические характеристики: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Силовая пломба состоит: стержень - оцинкованная сталь с покрытием из АВС-пластика; корпус - оцинкованная сталь с покрытием из АВС-пластика.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Размеры: общая длина стержня - 85 мм; рабочая длина стержня - 47 мм; диаметр шляпки стержня - 22.5 мм; диаметр стержня - 9.5 мм; диаметр корпуса - 20 мм.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Температура использования: от -60С до +80С.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Маркировка: шестизначный цифровой код, возможно нанесение логотипа компании.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3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Установка вручную без специальных приспособлений, снятие с помощью специального инструмента - "</a:t>
            </a:r>
            <a:r>
              <a:rPr lang="ru-RU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Болтореза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BA4305-93B5-49A8-97A5-327088CBA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14" y="4123426"/>
            <a:ext cx="2553420" cy="25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8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1B117-6064-4CD6-83AC-DDFFF191D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				итог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E15EBA-AACC-4644-A09D-199D5B1BE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технические средства наложения таможен­ного обеспечения как пломбы и замки разового действия позво­лит обеспечить более высокую степень защиты грузовых упаковок от преступных посягательств, за счёт практически полного отка­за от применения таких уязвимых с точки зрения безопасности атрибутов как свинцовые и пластмассовые пломбы, пломбировочная проволока и сами средства их постановки -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пломбираторы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66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896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Технические средства наложения атрибутов таможенного обеспечения и определения их целостности   </vt:lpstr>
      <vt:lpstr>Презентация PowerPoint</vt:lpstr>
      <vt:lpstr>Презентация PowerPoint</vt:lpstr>
      <vt:lpstr>Презентация PowerPoint</vt:lpstr>
      <vt:lpstr>Презентация PowerPoint</vt:lpstr>
      <vt:lpstr>     итог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средства наложения атрибутов таможенного обеспечения и определения их целостности   </dc:title>
  <dc:creator>Max Art</dc:creator>
  <cp:lastModifiedBy>Max Art</cp:lastModifiedBy>
  <cp:revision>2</cp:revision>
  <dcterms:created xsi:type="dcterms:W3CDTF">2021-11-11T21:42:28Z</dcterms:created>
  <dcterms:modified xsi:type="dcterms:W3CDTF">2021-11-11T22:10:31Z</dcterms:modified>
</cp:coreProperties>
</file>