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6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329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128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12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100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837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803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775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29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646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62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178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CD36-3579-4638-B714-FF851796CD0F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D8E0-16E9-41FC-BD6C-DAE50A2A27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74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inomart.ru/wp-content/uploads/2020/01/3224-simple-lines-1920x1200-abstract-wallpap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7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cdn.dribbble.com/users/983448/screenshots/2759250/1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01585" y="-1278874"/>
            <a:ext cx="12893585" cy="952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202238"/>
            <a:ext cx="4685756" cy="1655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студентка 4 курса 145 группы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Ломовцева Юлия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30509" y="640429"/>
            <a:ext cx="7262948" cy="2205206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 fontScale="90000"/>
          </a:bodyPr>
          <a:lstStyle/>
          <a:p>
            <a:r>
              <a:rPr lang="ru-RU" sz="8900" dirty="0" smtClean="0">
                <a:ln>
                  <a:solidFill>
                    <a:srgbClr val="7030A0"/>
                  </a:solidFill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Микроскопы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78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nomart.ru/wp-content/uploads/2020/01/3224-simple-lines-1920x1200-abstract-wallpap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448904" cy="690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" y="0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7218" y="1499053"/>
            <a:ext cx="6477000" cy="4470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 - это комбинация двух оптических систем (из одной или нескольких линз) - объектива и окуляра.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Исследуемый объект или участок документа помещается вблизи переднего фокуса объектива, дающего действительное увеличенное перевёрнутое изображение, которое рассматривается с помощью окуляра, играющего роль лупы.</a:t>
            </a:r>
          </a:p>
          <a:p>
            <a:endParaRPr lang="ru-RU" dirty="0"/>
          </a:p>
        </p:txBody>
      </p:sp>
      <p:pic>
        <p:nvPicPr>
          <p:cNvPr id="3074" name="Picture 2" descr="https://logistics.ru/sites/default/files/2019-03/p0000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2218" y="166418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662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nomart.ru/wp-content/uploads/2020/01/3224-simple-lines-1920x1200-abstract-wallpap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48904" cy="690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topuch.ru/teoriya-i-praktika-primeneniya-tstk/2057_html_7715082c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471" y="4086320"/>
            <a:ext cx="7775177" cy="282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4471" y="167422"/>
            <a:ext cx="8673353" cy="3751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практике работы таможенных органов применяются в основном две модели миниатюрных микроскопов. Это - "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Минископ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модель 1171, (торговая фирма Германии - "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Helling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"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Минископ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имеет 30-ти кратное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увеличение, встроенной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подсветки - не имеет.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Корпус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прибора представляет собой металлическую трубку, нижняя часть которой срезана и покрыта изнутри белой краской для повышения освещённости объекта за счёт отражения от неё падающего света. 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39318" y="3650719"/>
            <a:ext cx="4652682" cy="315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Объектив "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Минископа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находится внутри корпуса, наводка на резкость осуществляется с помощью пластмассового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фокусировочного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кольца, жестко скреплённого с объективом и надетого на корпус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нижней части прибора.  </a:t>
            </a:r>
          </a:p>
        </p:txBody>
      </p:sp>
    </p:spTree>
    <p:extLst>
      <p:ext uri="{BB962C8B-B14F-4D97-AF65-F5344CB8AC3E}">
        <p14:creationId xmlns:p14="http://schemas.microsoft.com/office/powerpoint/2010/main" xmlns="" val="131239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nomart.ru/wp-content/uploads/2020/01/3224-simple-lines-1920x1200-abstract-wallpap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250"/>
            <a:ext cx="12448904" cy="690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pbs.twimg.com/media/Dlc1Z4bW0AASGL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3426" y="766483"/>
            <a:ext cx="5439202" cy="529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3012447"/>
            <a:ext cx="9875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0" i="0" dirty="0" smtClean="0">
                <a:solidFill>
                  <a:srgbClr val="000000"/>
                </a:solidFill>
                <a:effectLst/>
                <a:latin typeface="YS Text"/>
              </a:rPr>
              <a:t>  </a:t>
            </a:r>
          </a:p>
          <a:p>
            <a:endParaRPr lang="ru-RU" sz="1600" b="0" i="0" dirty="0" smtClean="0">
              <a:solidFill>
                <a:srgbClr val="000000"/>
              </a:solidFill>
              <a:effectLst/>
              <a:latin typeface="YS Text"/>
            </a:endParaRPr>
          </a:p>
          <a:p>
            <a:r>
              <a:rPr lang="ru-RU" sz="1600" b="0" i="0" dirty="0" smtClean="0">
                <a:solidFill>
                  <a:srgbClr val="000000"/>
                </a:solidFill>
                <a:effectLst/>
                <a:latin typeface="YS Text"/>
              </a:rPr>
              <a:t>  .</a:t>
            </a:r>
            <a:endParaRPr lang="ru-RU" sz="1600" b="0" i="0" dirty="0">
              <a:solidFill>
                <a:srgbClr val="000000"/>
              </a:solidFill>
              <a:effectLst/>
              <a:latin typeface="YS Tex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627" y="1077662"/>
            <a:ext cx="723682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случае применения "</a:t>
            </a:r>
            <a:r>
              <a:rPr lang="ru-RU" sz="22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Минископа</a:t>
            </a:r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 для контроля целостности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пломб  исследование вынуждено проводиться на весу, т.к. 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минимальная высота объекта  ,   который   может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быть  рассмотрен  при  установке  пломбы и прибора на одну плоскость, составляет всего 5 мм при выдвинутом окуляре до 9 мм,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  требует   достаточно   хорошей практической подготовки 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Оперативных работников при работе с   этого   вида техникой.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59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nomart.ru/wp-content/uploads/2020/01/3224-simple-lines-1920x1200-abstract-wallpap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250"/>
            <a:ext cx="12448904" cy="690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pbs.twimg.com/media/Dlc1Z4bW0AASGL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8811" y="912666"/>
            <a:ext cx="5512527" cy="536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648" y="1138856"/>
            <a:ext cx="69626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0" i="0" dirty="0" smtClean="0">
                <a:solidFill>
                  <a:srgbClr val="000000"/>
                </a:solidFill>
                <a:effectLst/>
                <a:latin typeface="YS Text"/>
              </a:rPr>
              <a:t> 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Более совершенной и удобной в эксплуатации моделью миниатюрного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микроскопа   является   модель   "FF-393«.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Микроскоп "FF-393" имеет увеличение 30 крат. 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  встроенной   лампочки   подсветки   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непрерывную работу в течение 3-х часов.  Особенность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конструкции данной модели заключается  в  том,  что 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 участка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 можно осуществлять как при естественном </a:t>
            </a:r>
          </a:p>
          <a:p>
            <a:r>
              <a:rPr lang="ru-RU" sz="2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освещении ,  так   и   без него,   используя возможность   включения  лампочки   местной   подсветки. </a:t>
            </a:r>
          </a:p>
          <a:p>
            <a:r>
              <a:rPr lang="ru-RU" sz="1600" b="0" i="0" dirty="0" smtClean="0">
                <a:solidFill>
                  <a:srgbClr val="000000"/>
                </a:solidFill>
                <a:effectLst/>
                <a:latin typeface="YS Text"/>
              </a:rPr>
              <a:t> </a:t>
            </a:r>
          </a:p>
          <a:p>
            <a:endParaRPr lang="ru-RU" sz="1600" b="0" i="0" dirty="0" smtClean="0">
              <a:solidFill>
                <a:srgbClr val="000000"/>
              </a:solidFill>
              <a:effectLst/>
              <a:latin typeface="YS Text"/>
            </a:endParaRPr>
          </a:p>
          <a:p>
            <a:r>
              <a:rPr lang="ru-RU" sz="1600" b="0" i="0" dirty="0" smtClean="0">
                <a:solidFill>
                  <a:srgbClr val="000000"/>
                </a:solidFill>
                <a:effectLst/>
                <a:latin typeface="YS Text"/>
              </a:rPr>
              <a:t>  .</a:t>
            </a:r>
            <a:endParaRPr lang="ru-RU" sz="1600" b="0" i="0" dirty="0">
              <a:solidFill>
                <a:srgbClr val="000000"/>
              </a:solidFill>
              <a:effectLst/>
              <a:latin typeface="YS Tex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250"/>
            <a:ext cx="80336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139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nomart.ru/wp-content/uploads/2020/01/3224-simple-lines-1920x1200-abstract-wallpap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448904" cy="690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s://upload.wikimedia.org/wikipedia/ru/f/f2/%D0%A3%D0%BB%D1%8C%D1%82%D1%80%D0%B0%D0%BC%D0%B0%D0%B3_%D0%A16-%D0%AD%D0%BA%D1%81%D0%BF%D0%B5%D1%80%D1%8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2310" y="3291205"/>
            <a:ext cx="1688592" cy="153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myslide.ru/documents_7/ffca94d83577a14ad649e7bdefc3d53c/img1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56" y="-1541417"/>
            <a:ext cx="12078789" cy="9059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005589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160</Words>
  <Application>Microsoft Office PowerPoint</Application>
  <PresentationFormat>Произвольный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Микроскопы  </vt:lpstr>
      <vt:lpstr>Микроскопы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Технические средства проверки подлинности документов</dc:title>
  <dc:creator>lomowcewaylia@mail.ru</dc:creator>
  <cp:lastModifiedBy>Ника</cp:lastModifiedBy>
  <cp:revision>15</cp:revision>
  <dcterms:created xsi:type="dcterms:W3CDTF">2021-09-14T08:39:28Z</dcterms:created>
  <dcterms:modified xsi:type="dcterms:W3CDTF">2021-11-02T07:55:39Z</dcterms:modified>
</cp:coreProperties>
</file>