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963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74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618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401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95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21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42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25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719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29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148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CDBA681-D3F5-4DB1-8779-9FD72D0803B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EF8F9F-B55E-40A3-8381-8184A1F6FAF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7011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4544" y="1267690"/>
            <a:ext cx="10058400" cy="161308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Настольные приборы проверки документов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741" y="5266111"/>
            <a:ext cx="5508568" cy="98921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выполнила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4 курса 145 группы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Родионова диана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0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90135" y="1194954"/>
            <a:ext cx="6120245" cy="469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стационарных условиях, когда оперативный работ­ник таможни имеет воз­можность работать с представленными служебными документами непосредственно на своём рабочем месте, неудобно использовать все виды технических средств для проверки документов - лупы, микроскопы, электро- и ультрафиолетовые фонари – по отдельности. Исключить это неудобство позволяет специально разработанный отечественной промышленностью по заданию таможенного комитета комбинирован­ный настольный прибор для проверки подлинности "таможенных" (служебных) документов типа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Версия-M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2662" y="332509"/>
            <a:ext cx="10837718" cy="7689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рибор для проверки подлинности «таможенных» (служебных) документов</a:t>
            </a:r>
            <a:endParaRPr lang="ru-RU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624" y="1832697"/>
            <a:ext cx="4209416" cy="29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63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stk.narod.ru/tsodtd/nppd.files/image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63983" y="1626896"/>
            <a:ext cx="6478920" cy="374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2673" y="270164"/>
            <a:ext cx="10474037" cy="7689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Схематическое изображение прибора «Версия-М»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674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655" y="1194955"/>
            <a:ext cx="10058400" cy="53201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технические характеристики прибора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«Версия-М»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0654" y="2057400"/>
            <a:ext cx="10505209" cy="36783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габаритные размеры, мм......................................................... 410x260x296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масса, кг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.......................................................................................................19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напряжение питания, В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 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220(50гц)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максимальная мощность, потребляемая прибором,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Вт..........................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</a:p>
        </p:txBody>
      </p:sp>
    </p:spTree>
    <p:extLst>
      <p:ext uri="{BB962C8B-B14F-4D97-AF65-F5344CB8AC3E}">
        <p14:creationId xmlns:p14="http://schemas.microsoft.com/office/powerpoint/2010/main" xmlns="" val="6395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3" y="197427"/>
            <a:ext cx="9736281" cy="935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 прибора «Версия-М»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1109" y="1579418"/>
            <a:ext cx="5299364" cy="3927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«Версия - М»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начинают поступать в таможенные органы, что позволит в значительной степени повысить эффективность работы по проверке подлинности таможенных доку­ментов. Они станут неотъемлемой частью рабочего места опера­тивного работника таможни, а благодаря своим техническим воз­можностям с успехом будут эксплуатироваться работниками под­разделений дознания.</a:t>
            </a:r>
          </a:p>
        </p:txBody>
      </p:sp>
      <p:pic>
        <p:nvPicPr>
          <p:cNvPr id="4" name="Picture 2" descr="https://img1.foroffice.ru/upload/iblock/b90/regula_4115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6273" y="1579418"/>
            <a:ext cx="5271926" cy="397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749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32362" y="2379518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13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199</Words>
  <Application>Microsoft Office PowerPoint</Application>
  <PresentationFormat>Произвольный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Ретро</vt:lpstr>
      <vt:lpstr>Настольные приборы проверки документов</vt:lpstr>
      <vt:lpstr>Слайд 2</vt:lpstr>
      <vt:lpstr>Слайд 3</vt:lpstr>
      <vt:lpstr>Основные технические характеристики прибора «Версия-М»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Настольные приборы проверки документов</dc:title>
  <dc:creator>Admin</dc:creator>
  <cp:lastModifiedBy>Ника</cp:lastModifiedBy>
  <cp:revision>9</cp:revision>
  <dcterms:created xsi:type="dcterms:W3CDTF">2021-09-25T07:10:20Z</dcterms:created>
  <dcterms:modified xsi:type="dcterms:W3CDTF">2021-11-02T08:11:50Z</dcterms:modified>
</cp:coreProperties>
</file>