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C31FE3-D7D2-4BB0-8EFF-8FD50B1F0C1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68D004-51BD-43C3-A489-51BB851571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Установление фактов технической подделки подписей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8669" y="5229200"/>
            <a:ext cx="4024536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Волобоева</a:t>
            </a:r>
            <a:r>
              <a:rPr lang="ru-RU" dirty="0" smtClean="0">
                <a:solidFill>
                  <a:schemeClr val="tx1"/>
                </a:solidFill>
              </a:rPr>
              <a:t> Анна 145 группа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34416"/>
            <a:ext cx="6624736" cy="298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37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Установление фактов технической подделки подписи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Важнейшим реквизитом документа, придающим ему юридическую силу, является подпись.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6056" y="2975965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/>
              </a:rPr>
              <a:t>В криминалистической практике различают следующие основные виды подделки подписи: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/>
          </a:bodyPr>
          <a:lstStyle/>
          <a:p>
            <a:r>
              <a:rPr lang="ru-RU" sz="2400" dirty="0"/>
              <a:t>предварительное срисовывание подписи карандашом с последующей обводкой пастой, тушью или чернилами;</a:t>
            </a:r>
          </a:p>
          <a:p>
            <a:r>
              <a:rPr lang="ru-RU" sz="2400" dirty="0"/>
              <a:t>копирование подписи через копировальную бумагу;</a:t>
            </a:r>
          </a:p>
          <a:p>
            <a:r>
              <a:rPr lang="ru-RU" sz="2400" dirty="0"/>
              <a:t>перенесение красителя с подписи-оригинала на поддельный документ с помощью веществ обладающих повышенной копировальной способностью;</a:t>
            </a:r>
          </a:p>
          <a:p>
            <a:r>
              <a:rPr lang="ru-RU" sz="2400" dirty="0"/>
              <a:t>фотомеханический и электрографический.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65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Общие признаки </a:t>
            </a:r>
            <a:r>
              <a:rPr lang="ru-RU" sz="3200" b="1" dirty="0">
                <a:effectLst/>
              </a:rPr>
              <a:t>технической подделки подписи путём копирования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замедленность движений, проявляющаяся в извилистости прямых и угловатости овальных элементов букв; тупых началах и окончаниях штрихов; следах необоснованных, "нелогичных" при подлинной подписи остановок пишущего прибора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наличие двух совмещённых (полностью или с определённой степенью точности) групп штрихов: первичных, являющихся предварительной подготовкой, и вторичных, возникших в результате обводки.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65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</a:rPr>
              <a:t>«Влажное" </a:t>
            </a:r>
            <a:r>
              <a:rPr lang="ru-RU" sz="3600" b="1" dirty="0">
                <a:effectLst/>
              </a:rPr>
              <a:t>копировании подписи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r>
              <a:rPr lang="ru-RU" sz="2400" b="1" dirty="0"/>
              <a:t>т.е. путём перенесения красителя с подписи-оригинала с использованием веществ, обладающих хорошей копировальной способностью (например, эмульсионный слой фотобумаги, белок сваренного вкрутую яйца), характерны следующие основные признаки</a:t>
            </a:r>
            <a:r>
              <a:rPr lang="ru-RU" sz="2400" b="1" dirty="0" smtClean="0"/>
              <a:t>:</a:t>
            </a:r>
          </a:p>
          <a:p>
            <a:endParaRPr lang="ru-RU" sz="2400" dirty="0"/>
          </a:p>
          <a:p>
            <a:r>
              <a:rPr lang="ru-RU" sz="2400" dirty="0"/>
              <a:t>слабая и неравномерная окраска штрихов;</a:t>
            </a:r>
          </a:p>
          <a:p>
            <a:r>
              <a:rPr lang="ru-RU" sz="2400" dirty="0" err="1"/>
              <a:t>расплывы</a:t>
            </a:r>
            <a:r>
              <a:rPr lang="ru-RU" sz="2400" dirty="0"/>
              <a:t> красителя на штрихах;</a:t>
            </a:r>
          </a:p>
          <a:p>
            <a:r>
              <a:rPr lang="ru-RU" sz="2400" dirty="0"/>
              <a:t>нечёткие, размытые края штрихов;</a:t>
            </a:r>
          </a:p>
          <a:p>
            <a:r>
              <a:rPr lang="ru-RU" sz="2400" dirty="0"/>
              <a:t>отсутствие следов давления пишущего средства.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492896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84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207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Установление фактов технической подделки подписей</vt:lpstr>
      <vt:lpstr>Установление фактов технической подделки подписи</vt:lpstr>
      <vt:lpstr>В криминалистической практике различают следующие основные виды подделки подписи:</vt:lpstr>
      <vt:lpstr>Общие признаки технической подделки подписи путём копирования</vt:lpstr>
      <vt:lpstr>«Влажное" копировании подписи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Установление фактов технической подделки подписей</dc:title>
  <dc:creator>User</dc:creator>
  <cp:lastModifiedBy>Ника</cp:lastModifiedBy>
  <cp:revision>3</cp:revision>
  <dcterms:created xsi:type="dcterms:W3CDTF">2021-09-18T09:10:27Z</dcterms:created>
  <dcterms:modified xsi:type="dcterms:W3CDTF">2021-11-02T07:54:45Z</dcterms:modified>
</cp:coreProperties>
</file>