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88E55-4AC4-4099-8C33-B817B01091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C3BC5D7-C9E6-42E7-8A4F-23D28A32D007}">
      <dgm:prSet phldrT="[Текст]" custT="1"/>
      <dgm:spPr/>
      <dgm:t>
        <a:bodyPr/>
        <a:lstStyle/>
        <a:p>
          <a:pPr algn="ctr"/>
          <a:r>
            <a:rPr lang="ru-RU" sz="1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Таможенный орган вправе запросить у декларанта документы</a:t>
          </a:r>
          <a:endParaRPr lang="ru-RU" sz="19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03C7E-0FE1-44F0-86D8-CBB46C3776F0}" type="parTrans" cxnId="{51EE171D-3177-4B11-B232-6BE7E97611E5}">
      <dgm:prSet/>
      <dgm:spPr/>
      <dgm:t>
        <a:bodyPr/>
        <a:lstStyle/>
        <a:p>
          <a:endParaRPr lang="ru-RU"/>
        </a:p>
      </dgm:t>
    </dgm:pt>
    <dgm:pt modelId="{1211673E-7362-4BA7-BC18-30CF162A735E}" type="sibTrans" cxnId="{51EE171D-3177-4B11-B232-6BE7E97611E5}">
      <dgm:prSet/>
      <dgm:spPr/>
      <dgm:t>
        <a:bodyPr/>
        <a:lstStyle/>
        <a:p>
          <a:endParaRPr lang="ru-RU"/>
        </a:p>
      </dgm:t>
    </dgm:pt>
    <dgm:pt modelId="{53AFEBAC-00AF-4D5F-8A9B-BA1AFFFBD358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Документы должны быть представлены декларантом не позднее чем за 4 часа до истечения срока</a:t>
          </a:r>
          <a:endParaRPr lang="ru-RU" sz="19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84FF3-AB3B-47DA-8278-13FD790B1E1A}" type="parTrans" cxnId="{F8850B6E-F8CD-481C-83C3-E846A9F0A3A4}">
      <dgm:prSet/>
      <dgm:spPr/>
      <dgm:t>
        <a:bodyPr/>
        <a:lstStyle/>
        <a:p>
          <a:endParaRPr lang="ru-RU"/>
        </a:p>
      </dgm:t>
    </dgm:pt>
    <dgm:pt modelId="{184CCBC3-B820-4462-BE2C-1F0639C976D1}" type="sibTrans" cxnId="{F8850B6E-F8CD-481C-83C3-E846A9F0A3A4}">
      <dgm:prSet/>
      <dgm:spPr/>
      <dgm:t>
        <a:bodyPr/>
        <a:lstStyle/>
        <a:p>
          <a:endParaRPr lang="ru-RU"/>
        </a:p>
      </dgm:t>
    </dgm:pt>
    <dgm:pt modelId="{DCBD6884-73CC-4C59-BDBF-9189B3DCD2F8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запрошенные документы не представлены, таможенный орган отказывает в выпуске товаров</a:t>
          </a:r>
          <a:endParaRPr lang="ru-RU" sz="19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7877E-E8E8-4837-BDF6-18C00394C7E4}" type="parTrans" cxnId="{1844D17F-F493-49DE-9E63-A873A5F143D6}">
      <dgm:prSet/>
      <dgm:spPr/>
      <dgm:t>
        <a:bodyPr/>
        <a:lstStyle/>
        <a:p>
          <a:endParaRPr lang="ru-RU"/>
        </a:p>
      </dgm:t>
    </dgm:pt>
    <dgm:pt modelId="{AF20A73D-B208-4D4A-982D-C817753A8FD8}" type="sibTrans" cxnId="{1844D17F-F493-49DE-9E63-A873A5F143D6}">
      <dgm:prSet/>
      <dgm:spPr/>
      <dgm:t>
        <a:bodyPr/>
        <a:lstStyle/>
        <a:p>
          <a:endParaRPr lang="ru-RU"/>
        </a:p>
      </dgm:t>
    </dgm:pt>
    <dgm:pt modelId="{721ED7AC-D5E4-4F24-9979-83A90C6E9474}" type="pres">
      <dgm:prSet presAssocID="{35888E55-4AC4-4099-8C33-B817B0109150}" presName="CompostProcess" presStyleCnt="0">
        <dgm:presLayoutVars>
          <dgm:dir/>
          <dgm:resizeHandles val="exact"/>
        </dgm:presLayoutVars>
      </dgm:prSet>
      <dgm:spPr/>
    </dgm:pt>
    <dgm:pt modelId="{499B3489-E57E-4325-BEA3-6A0978E9DB9A}" type="pres">
      <dgm:prSet presAssocID="{35888E55-4AC4-4099-8C33-B817B0109150}" presName="arrow" presStyleLbl="bgShp" presStyleIdx="0" presStyleCnt="1" custScaleX="117647" custLinFactNeighborX="8129" custLinFactNeighborY="-4912"/>
      <dgm:spPr/>
    </dgm:pt>
    <dgm:pt modelId="{A4799893-CC61-4D70-8B1D-D38E11A5AF2C}" type="pres">
      <dgm:prSet presAssocID="{35888E55-4AC4-4099-8C33-B817B0109150}" presName="linearProcess" presStyleCnt="0"/>
      <dgm:spPr/>
    </dgm:pt>
    <dgm:pt modelId="{11ACB281-B1BD-4819-B599-93A967F69352}" type="pres">
      <dgm:prSet presAssocID="{6C3BC5D7-C9E6-42E7-8A4F-23D28A32D007}" presName="textNode" presStyleLbl="node1" presStyleIdx="0" presStyleCnt="3" custScaleX="83504" custScaleY="90487" custLinFactX="-6875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3A2D9-1413-4873-B6B7-ED94C1D8F9A7}" type="pres">
      <dgm:prSet presAssocID="{1211673E-7362-4BA7-BC18-30CF162A735E}" presName="sibTrans" presStyleCnt="0"/>
      <dgm:spPr/>
    </dgm:pt>
    <dgm:pt modelId="{BA1102BC-5C3A-4DE1-BC1D-9D4878656812}" type="pres">
      <dgm:prSet presAssocID="{53AFEBAC-00AF-4D5F-8A9B-BA1AFFFBD358}" presName="textNode" presStyleLbl="node1" presStyleIdx="1" presStyleCnt="3" custScaleX="109808" custScaleY="90487" custLinFactNeighborX="-8740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5BE98-D721-4445-AB10-08C4682665F2}" type="pres">
      <dgm:prSet presAssocID="{184CCBC3-B820-4462-BE2C-1F0639C976D1}" presName="sibTrans" presStyleCnt="0"/>
      <dgm:spPr/>
    </dgm:pt>
    <dgm:pt modelId="{8848D6FD-7952-4E98-B1B6-72BA9CB92A96}" type="pres">
      <dgm:prSet presAssocID="{DCBD6884-73CC-4C59-BDBF-9189B3DCD2F8}" presName="textNode" presStyleLbl="node1" presStyleIdx="2" presStyleCnt="3" custScaleX="121559" custScaleY="86971" custLinFactX="-7010" custLinFactNeighborX="-100000" custLinFactNeighborY="3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7636E-5C52-4077-BB12-C424D8DD155D}" type="presOf" srcId="{53AFEBAC-00AF-4D5F-8A9B-BA1AFFFBD358}" destId="{BA1102BC-5C3A-4DE1-BC1D-9D4878656812}" srcOrd="0" destOrd="0" presId="urn:microsoft.com/office/officeart/2005/8/layout/hProcess9"/>
    <dgm:cxn modelId="{E67A1C27-A30F-4EA4-8A3F-94DB440F71BF}" type="presOf" srcId="{6C3BC5D7-C9E6-42E7-8A4F-23D28A32D007}" destId="{11ACB281-B1BD-4819-B599-93A967F69352}" srcOrd="0" destOrd="0" presId="urn:microsoft.com/office/officeart/2005/8/layout/hProcess9"/>
    <dgm:cxn modelId="{F8850B6E-F8CD-481C-83C3-E846A9F0A3A4}" srcId="{35888E55-4AC4-4099-8C33-B817B0109150}" destId="{53AFEBAC-00AF-4D5F-8A9B-BA1AFFFBD358}" srcOrd="1" destOrd="0" parTransId="{67884FF3-AB3B-47DA-8278-13FD790B1E1A}" sibTransId="{184CCBC3-B820-4462-BE2C-1F0639C976D1}"/>
    <dgm:cxn modelId="{51EE171D-3177-4B11-B232-6BE7E97611E5}" srcId="{35888E55-4AC4-4099-8C33-B817B0109150}" destId="{6C3BC5D7-C9E6-42E7-8A4F-23D28A32D007}" srcOrd="0" destOrd="0" parTransId="{84503C7E-0FE1-44F0-86D8-CBB46C3776F0}" sibTransId="{1211673E-7362-4BA7-BC18-30CF162A735E}"/>
    <dgm:cxn modelId="{1844D17F-F493-49DE-9E63-A873A5F143D6}" srcId="{35888E55-4AC4-4099-8C33-B817B0109150}" destId="{DCBD6884-73CC-4C59-BDBF-9189B3DCD2F8}" srcOrd="2" destOrd="0" parTransId="{4FF7877E-E8E8-4837-BDF6-18C00394C7E4}" sibTransId="{AF20A73D-B208-4D4A-982D-C817753A8FD8}"/>
    <dgm:cxn modelId="{FF8A98AD-CAD2-40E4-8A0B-633979707364}" type="presOf" srcId="{35888E55-4AC4-4099-8C33-B817B0109150}" destId="{721ED7AC-D5E4-4F24-9979-83A90C6E9474}" srcOrd="0" destOrd="0" presId="urn:microsoft.com/office/officeart/2005/8/layout/hProcess9"/>
    <dgm:cxn modelId="{44C4D509-EF7F-4E8C-BED8-FB0AC36FBB60}" type="presOf" srcId="{DCBD6884-73CC-4C59-BDBF-9189B3DCD2F8}" destId="{8848D6FD-7952-4E98-B1B6-72BA9CB92A96}" srcOrd="0" destOrd="0" presId="urn:microsoft.com/office/officeart/2005/8/layout/hProcess9"/>
    <dgm:cxn modelId="{0520A883-E85B-4238-BE6E-FC4FB5056850}" type="presParOf" srcId="{721ED7AC-D5E4-4F24-9979-83A90C6E9474}" destId="{499B3489-E57E-4325-BEA3-6A0978E9DB9A}" srcOrd="0" destOrd="0" presId="urn:microsoft.com/office/officeart/2005/8/layout/hProcess9"/>
    <dgm:cxn modelId="{0931FA7D-0929-4C73-812D-764E485EEA8D}" type="presParOf" srcId="{721ED7AC-D5E4-4F24-9979-83A90C6E9474}" destId="{A4799893-CC61-4D70-8B1D-D38E11A5AF2C}" srcOrd="1" destOrd="0" presId="urn:microsoft.com/office/officeart/2005/8/layout/hProcess9"/>
    <dgm:cxn modelId="{FC741E98-639A-46D3-9926-52C36CE979CB}" type="presParOf" srcId="{A4799893-CC61-4D70-8B1D-D38E11A5AF2C}" destId="{11ACB281-B1BD-4819-B599-93A967F69352}" srcOrd="0" destOrd="0" presId="urn:microsoft.com/office/officeart/2005/8/layout/hProcess9"/>
    <dgm:cxn modelId="{E9DCD5EE-BED8-4548-A47F-435347FB4B4A}" type="presParOf" srcId="{A4799893-CC61-4D70-8B1D-D38E11A5AF2C}" destId="{4813A2D9-1413-4873-B6B7-ED94C1D8F9A7}" srcOrd="1" destOrd="0" presId="urn:microsoft.com/office/officeart/2005/8/layout/hProcess9"/>
    <dgm:cxn modelId="{FB85B3D4-DE54-41AD-908E-1E69B5ED7307}" type="presParOf" srcId="{A4799893-CC61-4D70-8B1D-D38E11A5AF2C}" destId="{BA1102BC-5C3A-4DE1-BC1D-9D4878656812}" srcOrd="2" destOrd="0" presId="urn:microsoft.com/office/officeart/2005/8/layout/hProcess9"/>
    <dgm:cxn modelId="{9E4A1F5F-EC86-4576-A0BC-A396AE937C13}" type="presParOf" srcId="{A4799893-CC61-4D70-8B1D-D38E11A5AF2C}" destId="{7D65BE98-D721-4445-AB10-08C4682665F2}" srcOrd="3" destOrd="0" presId="urn:microsoft.com/office/officeart/2005/8/layout/hProcess9"/>
    <dgm:cxn modelId="{F474F5F6-A4F6-42D8-9DD1-A83B55D98E6B}" type="presParOf" srcId="{A4799893-CC61-4D70-8B1D-D38E11A5AF2C}" destId="{8848D6FD-7952-4E98-B1B6-72BA9CB92A9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3E889-2118-424B-AB5F-B28F792482F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E3488-F9D0-4E78-86E5-EAABF11BBED9}">
      <dgm:prSet phldrT="[Текст]" custT="1"/>
      <dgm:spPr/>
      <dgm:t>
        <a:bodyPr/>
        <a:lstStyle/>
        <a:p>
          <a:r>
            <a:rPr lang="ru-RU" sz="2800" b="1" i="0" u="sng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Статья 80 </a:t>
          </a:r>
          <a:endParaRPr lang="ru-RU" sz="2800" b="1" i="0" u="sng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A01E3-84AB-4C96-B25D-611F8AD8FD48}" type="parTrans" cxnId="{1FE2C73C-CFBA-4952-B3EF-B4DA132A1E31}">
      <dgm:prSet/>
      <dgm:spPr/>
      <dgm:t>
        <a:bodyPr/>
        <a:lstStyle/>
        <a:p>
          <a:endParaRPr lang="ru-RU"/>
        </a:p>
      </dgm:t>
    </dgm:pt>
    <dgm:pt modelId="{5CE95189-8BB6-4782-8EB0-53A17B431A5C}" type="sibTrans" cxnId="{1FE2C73C-CFBA-4952-B3EF-B4DA132A1E31}">
      <dgm:prSet/>
      <dgm:spPr/>
      <dgm:t>
        <a:bodyPr/>
        <a:lstStyle/>
        <a:p>
          <a:endParaRPr lang="ru-RU"/>
        </a:p>
      </dgm:t>
    </dgm:pt>
    <dgm:pt modelId="{08E27D5E-8A03-4883-BAF6-7AFAAF65BE53}">
      <dgm:prSet phldrT="[Текст]"/>
      <dgm:spPr/>
      <dgm:t>
        <a:bodyPr/>
        <a:lstStyle/>
        <a:p>
          <a:pPr algn="l"/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Документы не предоставляются, если сведения могут быть получены из информационных систем таможенных органов</a:t>
          </a:r>
          <a:endParaRPr lang="ru-RU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634FD-DA4E-4203-ADE8-64625CBFE32F}" type="parTrans" cxnId="{FA4E2D81-705A-48A9-8ADD-C47355AC454C}">
      <dgm:prSet/>
      <dgm:spPr/>
      <dgm:t>
        <a:bodyPr/>
        <a:lstStyle/>
        <a:p>
          <a:endParaRPr lang="ru-RU"/>
        </a:p>
      </dgm:t>
    </dgm:pt>
    <dgm:pt modelId="{03125C95-C7F1-40BC-850A-602E3053279C}" type="sibTrans" cxnId="{FA4E2D81-705A-48A9-8ADD-C47355AC454C}">
      <dgm:prSet/>
      <dgm:spPr/>
      <dgm:t>
        <a:bodyPr/>
        <a:lstStyle/>
        <a:p>
          <a:endParaRPr lang="ru-RU"/>
        </a:p>
      </dgm:t>
    </dgm:pt>
    <dgm:pt modelId="{FC2F92F1-7BDE-412D-9E97-202E86B4308E}">
      <dgm:prSet phldrT="[Текст]" custT="1"/>
      <dgm:spPr/>
      <dgm:t>
        <a:bodyPr/>
        <a:lstStyle/>
        <a:p>
          <a:r>
            <a:rPr lang="ru-RU" sz="2800" b="1" i="0" u="sng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Статья 89</a:t>
          </a:r>
          <a:endParaRPr lang="ru-RU" sz="2800" b="1" u="sng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B76AA-A6F8-4A8A-BA2B-4A38C8473181}" type="parTrans" cxnId="{B94DC94E-E97F-45FA-A1C6-6883B3CA7E71}">
      <dgm:prSet/>
      <dgm:spPr/>
      <dgm:t>
        <a:bodyPr/>
        <a:lstStyle/>
        <a:p>
          <a:endParaRPr lang="ru-RU"/>
        </a:p>
      </dgm:t>
    </dgm:pt>
    <dgm:pt modelId="{A9886B88-5228-43DF-8F2E-183ED7BAF301}" type="sibTrans" cxnId="{B94DC94E-E97F-45FA-A1C6-6883B3CA7E71}">
      <dgm:prSet/>
      <dgm:spPr/>
      <dgm:t>
        <a:bodyPr/>
        <a:lstStyle/>
        <a:p>
          <a:endParaRPr lang="ru-RU"/>
        </a:p>
      </dgm:t>
    </dgm:pt>
    <dgm:pt modelId="{3880ADCE-0189-4898-B82F-FC12C570A1B8}">
      <dgm:prSet phldrT="[Текст]"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Перевозчик обязан представить документы, путем подачи заявления в произвольной форме.</a:t>
          </a:r>
          <a:endParaRPr lang="ru-RU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C792D-CFB0-42B0-98AD-32E4A74C1587}" type="parTrans" cxnId="{E21CA25D-0799-4E8F-B3AF-DE66420B63D9}">
      <dgm:prSet/>
      <dgm:spPr/>
      <dgm:t>
        <a:bodyPr/>
        <a:lstStyle/>
        <a:p>
          <a:endParaRPr lang="ru-RU"/>
        </a:p>
      </dgm:t>
    </dgm:pt>
    <dgm:pt modelId="{D82EA419-E8ED-4319-94C7-C1E167DEE60D}" type="sibTrans" cxnId="{E21CA25D-0799-4E8F-B3AF-DE66420B63D9}">
      <dgm:prSet/>
      <dgm:spPr/>
      <dgm:t>
        <a:bodyPr/>
        <a:lstStyle/>
        <a:p>
          <a:endParaRPr lang="ru-RU"/>
        </a:p>
      </dgm:t>
    </dgm:pt>
    <dgm:pt modelId="{93FFBAF0-EE99-4DAD-BF69-5FABFEF0A244}" type="pres">
      <dgm:prSet presAssocID="{F493E889-2118-424B-AB5F-B28F792482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1B50C-585B-460E-A688-E0DA58D5BEAE}" type="pres">
      <dgm:prSet presAssocID="{0C1E3488-F9D0-4E78-86E5-EAABF11BBED9}" presName="composite" presStyleCnt="0"/>
      <dgm:spPr/>
    </dgm:pt>
    <dgm:pt modelId="{5C6ACCD9-3799-46EA-9EAD-2B5A220DA2A3}" type="pres">
      <dgm:prSet presAssocID="{0C1E3488-F9D0-4E78-86E5-EAABF11BBED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4C669-3889-4396-9560-255AF99DFA02}" type="pres">
      <dgm:prSet presAssocID="{0C1E3488-F9D0-4E78-86E5-EAABF11BBED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430A2-846C-4D86-838B-E790A909198E}" type="pres">
      <dgm:prSet presAssocID="{5CE95189-8BB6-4782-8EB0-53A17B431A5C}" presName="space" presStyleCnt="0"/>
      <dgm:spPr/>
    </dgm:pt>
    <dgm:pt modelId="{2FFB5AB2-DAEE-4960-A3B5-4EB9D7210507}" type="pres">
      <dgm:prSet presAssocID="{FC2F92F1-7BDE-412D-9E97-202E86B4308E}" presName="composite" presStyleCnt="0"/>
      <dgm:spPr/>
    </dgm:pt>
    <dgm:pt modelId="{14587B56-B588-4A8B-BCEC-8C50207F58BF}" type="pres">
      <dgm:prSet presAssocID="{FC2F92F1-7BDE-412D-9E97-202E86B4308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772C-2C9F-4435-90C8-50918DC05DA7}" type="pres">
      <dgm:prSet presAssocID="{FC2F92F1-7BDE-412D-9E97-202E86B4308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33D92-A26C-43DA-8289-2E7DD5164C45}" type="presOf" srcId="{F493E889-2118-424B-AB5F-B28F792482F6}" destId="{93FFBAF0-EE99-4DAD-BF69-5FABFEF0A244}" srcOrd="0" destOrd="0" presId="urn:microsoft.com/office/officeart/2005/8/layout/hList1"/>
    <dgm:cxn modelId="{B384A8C3-2E63-48C6-9288-E08BB219A989}" type="presOf" srcId="{3880ADCE-0189-4898-B82F-FC12C570A1B8}" destId="{F835772C-2C9F-4435-90C8-50918DC05DA7}" srcOrd="0" destOrd="0" presId="urn:microsoft.com/office/officeart/2005/8/layout/hList1"/>
    <dgm:cxn modelId="{1FE2C73C-CFBA-4952-B3EF-B4DA132A1E31}" srcId="{F493E889-2118-424B-AB5F-B28F792482F6}" destId="{0C1E3488-F9D0-4E78-86E5-EAABF11BBED9}" srcOrd="0" destOrd="0" parTransId="{C19A01E3-84AB-4C96-B25D-611F8AD8FD48}" sibTransId="{5CE95189-8BB6-4782-8EB0-53A17B431A5C}"/>
    <dgm:cxn modelId="{E21CA25D-0799-4E8F-B3AF-DE66420B63D9}" srcId="{FC2F92F1-7BDE-412D-9E97-202E86B4308E}" destId="{3880ADCE-0189-4898-B82F-FC12C570A1B8}" srcOrd="0" destOrd="0" parTransId="{F24C792D-CFB0-42B0-98AD-32E4A74C1587}" sibTransId="{D82EA419-E8ED-4319-94C7-C1E167DEE60D}"/>
    <dgm:cxn modelId="{FA4E2D81-705A-48A9-8ADD-C47355AC454C}" srcId="{0C1E3488-F9D0-4E78-86E5-EAABF11BBED9}" destId="{08E27D5E-8A03-4883-BAF6-7AFAAF65BE53}" srcOrd="0" destOrd="0" parTransId="{C8E634FD-DA4E-4203-ADE8-64625CBFE32F}" sibTransId="{03125C95-C7F1-40BC-850A-602E3053279C}"/>
    <dgm:cxn modelId="{723F3DA2-E622-454C-9A5B-E4C0FF2502F6}" type="presOf" srcId="{FC2F92F1-7BDE-412D-9E97-202E86B4308E}" destId="{14587B56-B588-4A8B-BCEC-8C50207F58BF}" srcOrd="0" destOrd="0" presId="urn:microsoft.com/office/officeart/2005/8/layout/hList1"/>
    <dgm:cxn modelId="{A8C28A50-9CBD-446B-9C6C-EB022683D2C0}" type="presOf" srcId="{08E27D5E-8A03-4883-BAF6-7AFAAF65BE53}" destId="{17B4C669-3889-4396-9560-255AF99DFA02}" srcOrd="0" destOrd="0" presId="urn:microsoft.com/office/officeart/2005/8/layout/hList1"/>
    <dgm:cxn modelId="{7B127613-6221-41B0-B285-7A09DF58AD5F}" type="presOf" srcId="{0C1E3488-F9D0-4E78-86E5-EAABF11BBED9}" destId="{5C6ACCD9-3799-46EA-9EAD-2B5A220DA2A3}" srcOrd="0" destOrd="0" presId="urn:microsoft.com/office/officeart/2005/8/layout/hList1"/>
    <dgm:cxn modelId="{B94DC94E-E97F-45FA-A1C6-6883B3CA7E71}" srcId="{F493E889-2118-424B-AB5F-B28F792482F6}" destId="{FC2F92F1-7BDE-412D-9E97-202E86B4308E}" srcOrd="1" destOrd="0" parTransId="{17CB76AA-A6F8-4A8A-BA2B-4A38C8473181}" sibTransId="{A9886B88-5228-43DF-8F2E-183ED7BAF301}"/>
    <dgm:cxn modelId="{98C1FFB8-7A15-4DB4-B5A6-3DA60425DB8E}" type="presParOf" srcId="{93FFBAF0-EE99-4DAD-BF69-5FABFEF0A244}" destId="{E451B50C-585B-460E-A688-E0DA58D5BEAE}" srcOrd="0" destOrd="0" presId="urn:microsoft.com/office/officeart/2005/8/layout/hList1"/>
    <dgm:cxn modelId="{8FB31D3C-CEAD-425B-8238-E14CB99A7328}" type="presParOf" srcId="{E451B50C-585B-460E-A688-E0DA58D5BEAE}" destId="{5C6ACCD9-3799-46EA-9EAD-2B5A220DA2A3}" srcOrd="0" destOrd="0" presId="urn:microsoft.com/office/officeart/2005/8/layout/hList1"/>
    <dgm:cxn modelId="{3930787C-A005-4C4D-8A1E-C414A53619BA}" type="presParOf" srcId="{E451B50C-585B-460E-A688-E0DA58D5BEAE}" destId="{17B4C669-3889-4396-9560-255AF99DFA02}" srcOrd="1" destOrd="0" presId="urn:microsoft.com/office/officeart/2005/8/layout/hList1"/>
    <dgm:cxn modelId="{9A2546E5-9CC1-44F5-A7B1-6CBFE7C5988C}" type="presParOf" srcId="{93FFBAF0-EE99-4DAD-BF69-5FABFEF0A244}" destId="{A67430A2-846C-4D86-838B-E790A909198E}" srcOrd="1" destOrd="0" presId="urn:microsoft.com/office/officeart/2005/8/layout/hList1"/>
    <dgm:cxn modelId="{E526C55D-0E24-4FF3-8A57-10A47642D776}" type="presParOf" srcId="{93FFBAF0-EE99-4DAD-BF69-5FABFEF0A244}" destId="{2FFB5AB2-DAEE-4960-A3B5-4EB9D7210507}" srcOrd="2" destOrd="0" presId="urn:microsoft.com/office/officeart/2005/8/layout/hList1"/>
    <dgm:cxn modelId="{F1ED81B1-03CF-4425-A09C-BC9921F4CEE3}" type="presParOf" srcId="{2FFB5AB2-DAEE-4960-A3B5-4EB9D7210507}" destId="{14587B56-B588-4A8B-BCEC-8C50207F58BF}" srcOrd="0" destOrd="0" presId="urn:microsoft.com/office/officeart/2005/8/layout/hList1"/>
    <dgm:cxn modelId="{5C5B2CAC-E530-4CF8-8F62-16DF528DB0FA}" type="presParOf" srcId="{2FFB5AB2-DAEE-4960-A3B5-4EB9D7210507}" destId="{F835772C-2C9F-4435-90C8-50918DC05D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9B3489-E57E-4325-BEA3-6A0978E9DB9A}">
      <dsp:nvSpPr>
        <dsp:cNvPr id="0" name=""/>
        <dsp:cNvSpPr/>
      </dsp:nvSpPr>
      <dsp:spPr>
        <a:xfrm>
          <a:off x="5" y="0"/>
          <a:ext cx="10251577" cy="314639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CB281-B1BD-4819-B599-93A967F69352}">
      <dsp:nvSpPr>
        <dsp:cNvPr id="0" name=""/>
        <dsp:cNvSpPr/>
      </dsp:nvSpPr>
      <dsp:spPr>
        <a:xfrm>
          <a:off x="0" y="1003781"/>
          <a:ext cx="2566982" cy="1138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Таможенный орган вправе запросить у декларанта документы</a:t>
          </a:r>
          <a:endParaRPr lang="ru-RU" sz="1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03781"/>
        <a:ext cx="2566982" cy="1138831"/>
      </dsp:txXfrm>
    </dsp:sp>
    <dsp:sp modelId="{BA1102BC-5C3A-4DE1-BC1D-9D4878656812}">
      <dsp:nvSpPr>
        <dsp:cNvPr id="0" name=""/>
        <dsp:cNvSpPr/>
      </dsp:nvSpPr>
      <dsp:spPr>
        <a:xfrm>
          <a:off x="2603242" y="1003781"/>
          <a:ext cx="3375588" cy="1138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Документы должны быть представлены декларантом не позднее чем за 4 часа до истечения срока</a:t>
          </a:r>
          <a:endParaRPr lang="ru-RU" sz="1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3242" y="1003781"/>
        <a:ext cx="3375588" cy="1138831"/>
      </dsp:txXfrm>
    </dsp:sp>
    <dsp:sp modelId="{8848D6FD-7952-4E98-B1B6-72BA9CB92A96}">
      <dsp:nvSpPr>
        <dsp:cNvPr id="0" name=""/>
        <dsp:cNvSpPr/>
      </dsp:nvSpPr>
      <dsp:spPr>
        <a:xfrm>
          <a:off x="6013171" y="1071089"/>
          <a:ext cx="3736824" cy="1094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запрошенные документы не представлены, таможенный орган отказывает в выпуске товаров</a:t>
          </a:r>
          <a:endParaRPr lang="ru-RU" sz="1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3171" y="1071089"/>
        <a:ext cx="3736824" cy="10945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ACCD9-3799-46EA-9EAD-2B5A220DA2A3}">
      <dsp:nvSpPr>
        <dsp:cNvPr id="0" name=""/>
        <dsp:cNvSpPr/>
      </dsp:nvSpPr>
      <dsp:spPr>
        <a:xfrm>
          <a:off x="47" y="22708"/>
          <a:ext cx="4509976" cy="614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sng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Статья 80 </a:t>
          </a:r>
          <a:endParaRPr lang="ru-RU" sz="2800" b="1" i="0" u="sng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" y="22708"/>
        <a:ext cx="4509976" cy="614374"/>
      </dsp:txXfrm>
    </dsp:sp>
    <dsp:sp modelId="{17B4C669-3889-4396-9560-255AF99DFA02}">
      <dsp:nvSpPr>
        <dsp:cNvPr id="0" name=""/>
        <dsp:cNvSpPr/>
      </dsp:nvSpPr>
      <dsp:spPr>
        <a:xfrm>
          <a:off x="47" y="637083"/>
          <a:ext cx="4509976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Документы не предоставляются, если сведения могут быть получены из информационных систем таможенных органов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" y="637083"/>
        <a:ext cx="4509976" cy="1345049"/>
      </dsp:txXfrm>
    </dsp:sp>
    <dsp:sp modelId="{14587B56-B588-4A8B-BCEC-8C50207F58BF}">
      <dsp:nvSpPr>
        <dsp:cNvPr id="0" name=""/>
        <dsp:cNvSpPr/>
      </dsp:nvSpPr>
      <dsp:spPr>
        <a:xfrm>
          <a:off x="5141419" y="22708"/>
          <a:ext cx="4509976" cy="614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sng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Статья 89</a:t>
          </a:r>
          <a:endParaRPr lang="ru-RU" sz="2800" b="1" u="sng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1419" y="22708"/>
        <a:ext cx="4509976" cy="614374"/>
      </dsp:txXfrm>
    </dsp:sp>
    <dsp:sp modelId="{F835772C-2C9F-4435-90C8-50918DC05DA7}">
      <dsp:nvSpPr>
        <dsp:cNvPr id="0" name=""/>
        <dsp:cNvSpPr/>
      </dsp:nvSpPr>
      <dsp:spPr>
        <a:xfrm>
          <a:off x="5141419" y="637083"/>
          <a:ext cx="4509976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Перевозчик обязан представить документы, путем подачи заявления в произвольной форме.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1419" y="637083"/>
        <a:ext cx="4509976" cy="1345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899" y="2468929"/>
            <a:ext cx="8102026" cy="1646302"/>
          </a:xfrm>
        </p:spPr>
        <p:txBody>
          <a:bodyPr/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Операции,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в случае </a:t>
            </a:r>
            <a:r>
              <a:rPr lang="ru-RU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непредоставления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всех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документов и сведений при прибытии автомобильного 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территорию 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ЕАЭС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4536" y="5223164"/>
            <a:ext cx="5953173" cy="8367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Нефёдкина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un9-82.userapi.com/impg/MZKHxPysneUDtFSbfPGfHeDrLrKn_vuhEa8ZLA/yP8rAkER67s.jpg?size=670x447&amp;quality=96&amp;sign=976132937069b1f6bd362a689d991c9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1220">
            <a:off x="9519226" y="356479"/>
            <a:ext cx="2384014" cy="1590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88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27.userapi.com/impg/3RpqY8qdh2ygaJVVbeewUFP9Uk9sYMjc7BlVrQ/VwxYQoPztWA.jpg?size=1280x1280&amp;quality=96&amp;sign=021f7ce346f68d920f92fc2572786e0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3314">
            <a:off x="7295067" y="1993593"/>
            <a:ext cx="2538180" cy="2538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004" y="3012978"/>
            <a:ext cx="6481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подача таможенной декларации не сопровождалась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подтверждающимися документами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286014549"/>
              </p:ext>
            </p:extLst>
          </p:nvPr>
        </p:nvGraphicFramePr>
        <p:xfrm>
          <a:off x="682581" y="4033170"/>
          <a:ext cx="10251583" cy="314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Двойная волна 6"/>
          <p:cNvSpPr/>
          <p:nvPr/>
        </p:nvSpPr>
        <p:spPr>
          <a:xfrm>
            <a:off x="1783724" y="164390"/>
            <a:ext cx="6542467" cy="1698033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5"/>
              </a:spcBef>
              <a:spcAft>
                <a:spcPts val="805"/>
              </a:spcAft>
            </a:pPr>
            <a:r>
              <a:rPr lang="ru-RU" sz="2400" b="1" kern="1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325. Проверка таможенных, иных документов и (или) сведений, начатая до выпуска товаров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sun9-82.userapi.com/impg/MZKHxPysneUDtFSbfPGfHeDrLrKn_vuhEa8ZLA/yP8rAkER67s.jpg?size=670x447&amp;quality=96&amp;sign=976132937069b1f6bd362a689d991c98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1220">
            <a:off x="9587610" y="255862"/>
            <a:ext cx="2384014" cy="1590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12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65.userapi.com/impg/PediWgobBWF5bKe21XQpDbqkwpoSZ-QnF3O6WA/pgKphDis5WM.jpg?size=512x288&amp;quality=96&amp;sign=a779ed17ec3cff1b4cb8dde2e975cb5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350" y="4348455"/>
            <a:ext cx="4087896" cy="2186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войная волна 1"/>
          <p:cNvSpPr/>
          <p:nvPr/>
        </p:nvSpPr>
        <p:spPr>
          <a:xfrm>
            <a:off x="2550017" y="298119"/>
            <a:ext cx="5626458" cy="1347929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недостающих сведений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49590019"/>
              </p:ext>
            </p:extLst>
          </p:nvPr>
        </p:nvGraphicFramePr>
        <p:xfrm>
          <a:off x="548625" y="1878137"/>
          <a:ext cx="9651443" cy="200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s://sun9-82.userapi.com/impg/MZKHxPysneUDtFSbfPGfHeDrLrKn_vuhEa8ZLA/yP8rAkER67s.jpg?size=670x447&amp;quality=96&amp;sign=976132937069b1f6bd362a689d991c98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1220">
            <a:off x="9577306" y="176819"/>
            <a:ext cx="2384014" cy="1590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443" y="4294575"/>
            <a:ext cx="4203455" cy="2240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393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un9-61.userapi.com/impg/OsQ3l8uhoXiDsqC-3s3AUjlEGJdDqpZ5rLbeIw/ljGWBdAY34U.jpg?size=800x450&amp;quality=96&amp;sign=e4ca558dbc1b1589d0cfa09bed7fe1b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345" y="4273433"/>
            <a:ext cx="4538025" cy="2148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938040" y="165305"/>
            <a:ext cx="5353891" cy="1267837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выпуске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</a:t>
            </a:r>
          </a:p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 ЕАЭС Статья </a:t>
            </a:r>
            <a:r>
              <a:rPr lang="ru-RU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125)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099825" y="1505739"/>
            <a:ext cx="515160" cy="81557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887177" y="2208190"/>
            <a:ext cx="4940454" cy="228637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евыполнение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таможенного органа об изменении (дополнении) сведений, заявленных в таможенной декларации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119673" y="4532274"/>
            <a:ext cx="475463" cy="81557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661120" y="5347849"/>
            <a:ext cx="3651763" cy="153258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66597" y="5652477"/>
            <a:ext cx="218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Покидает пункт таможенного контроля</a:t>
            </a:r>
            <a:endParaRPr lang="ru-RU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46.userapi.com/impg/JCwIVXKRLbfm1HEyUuh6qg6Rm1SImG2MyugjoA/yXsEuZmmnvE.jpg?size=1000x400&amp;quality=96&amp;sign=7ae6afff645501eb1eb67d2b85353c6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0971">
            <a:off x="6393617" y="2202123"/>
            <a:ext cx="5337483" cy="2134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un9-82.userapi.com/impg/MZKHxPysneUDtFSbfPGfHeDrLrKn_vuhEa8ZLA/yP8rAkER67s.jpg?size=670x447&amp;quality=96&amp;sign=976132937069b1f6bd362a689d991c9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1220">
            <a:off x="9536634" y="231524"/>
            <a:ext cx="2384014" cy="1590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2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2578992" y="224659"/>
            <a:ext cx="5731099" cy="695265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Временное хранени</a:t>
            </a:r>
            <a:r>
              <a:rPr lang="ru-RU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8033" y="4044369"/>
            <a:ext cx="4378818" cy="2305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орган отказывает в выпуске товаров, если в течение 30 календарных дней со дня, следующего за днем регистрации таможенной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таможенному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не представлены недостающие сведения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985733" y="4887934"/>
            <a:ext cx="1262130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26745" y="3992851"/>
            <a:ext cx="3966693" cy="2331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срок выпуска товаров продлен либо отказано в выпуске товаров, декларант обязан совершить таможенные операции, связанные с помещением товаров на временное хранение</a:t>
            </a:r>
          </a:p>
        </p:txBody>
      </p:sp>
      <p:pic>
        <p:nvPicPr>
          <p:cNvPr id="1026" name="Picture 2" descr="https://sun9-33.userapi.com/impg/_71aBRqfk9ddN5NBVUJjVcIX8KYloQoHWOkSLA/Gk67SxH7kl0.jpg?size=600x300&amp;quality=96&amp;sign=df8fb3ee9e39d4ed833583482799fb5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947" y="1422085"/>
            <a:ext cx="4022522" cy="2011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82.userapi.com/impg/MZKHxPysneUDtFSbfPGfHeDrLrKn_vuhEa8ZLA/yP8rAkER67s.jpg?size=670x447&amp;quality=96&amp;sign=976132937069b1f6bd362a689d991c9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1220">
            <a:off x="9551548" y="316131"/>
            <a:ext cx="2384014" cy="1590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1.userapi.com/impg/mrd_0D3GxhbKvgBLmqfE_4N-sithyK2p1mjKNg/EJwSTa9reVk.jpg?size=994x549&amp;quality=96&amp;sign=d49b5ae4673a307671423d03426da76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48" y="1404130"/>
            <a:ext cx="4015388" cy="2217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85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166" y="3000777"/>
            <a:ext cx="7263685" cy="1226939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82.userapi.com/impg/MZKHxPysneUDtFSbfPGfHeDrLrKn_vuhEa8ZLA/yP8rAkER67s.jpg?size=670x447&amp;quality=96&amp;sign=976132937069b1f6bd362a689d991c9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1220">
            <a:off x="9537821" y="214813"/>
            <a:ext cx="2384014" cy="1590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515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190</Words>
  <Application>Microsoft Office PowerPoint</Application>
  <PresentationFormat>Произвольный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Операции, проводимые в случае непредоставления всех необходимых документов и сведений при прибытии автомобильного транспорта на территорию ЕАЭС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Ананас</dc:creator>
  <cp:lastModifiedBy>Ника</cp:lastModifiedBy>
  <cp:revision>13</cp:revision>
  <dcterms:created xsi:type="dcterms:W3CDTF">2021-09-22T20:37:28Z</dcterms:created>
  <dcterms:modified xsi:type="dcterms:W3CDTF">2021-12-06T19:40:17Z</dcterms:modified>
</cp:coreProperties>
</file>